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8.xml"/>
  <Override ContentType="application/vnd.openxmlformats-officedocument.presentationml.comments+xml" PartName="/ppt/comments/comment5.xml"/>
  <Override ContentType="application/vnd.openxmlformats-officedocument.presentationml.comments+xml" PartName="/ppt/comments/comment6.xml"/>
  <Override ContentType="application/vnd.openxmlformats-officedocument.presentationml.comments+xml" PartName="/ppt/comments/comment7.xml"/>
  <Override ContentType="application/vnd.openxmlformats-officedocument.presentationml.comments+xml" PartName="/ppt/comments/comment4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Raleway"/>
      <p:regular r:id="rId35"/>
      <p:bold r:id="rId36"/>
      <p:italic r:id="rId37"/>
      <p:boldItalic r:id="rId38"/>
    </p:embeddedFont>
    <p:embeddedFont>
      <p:font typeface="Nunito"/>
      <p:regular r:id="rId39"/>
      <p:bold r:id="rId40"/>
      <p:italic r:id="rId41"/>
      <p:boldItalic r:id="rId42"/>
    </p:embeddedFont>
    <p:embeddedFont>
      <p:font typeface="Assistant"/>
      <p:regular r:id="rId43"/>
      <p:bold r:id="rId44"/>
    </p:embeddedFont>
    <p:embeddedFont>
      <p:font typeface="DM Sans"/>
      <p:regular r:id="rId45"/>
      <p:bold r:id="rId46"/>
      <p:italic r:id="rId47"/>
      <p:boldItalic r:id="rId48"/>
    </p:embeddedFont>
    <p:embeddedFont>
      <p:font typeface="Space Grotesk"/>
      <p:regular r:id="rId49"/>
      <p:bold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9" name="Caroline Tran"/>
  <p:cmAuthor clrIdx="1" id="1" initials="" lastIdx="1" name="Kayla Lynae Patterso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-bold.fntdata"/><Relationship Id="rId42" Type="http://schemas.openxmlformats.org/officeDocument/2006/relationships/font" Target="fonts/Nunito-boldItalic.fntdata"/><Relationship Id="rId41" Type="http://schemas.openxmlformats.org/officeDocument/2006/relationships/font" Target="fonts/Nunito-italic.fntdata"/><Relationship Id="rId44" Type="http://schemas.openxmlformats.org/officeDocument/2006/relationships/font" Target="fonts/Assistant-bold.fntdata"/><Relationship Id="rId43" Type="http://schemas.openxmlformats.org/officeDocument/2006/relationships/font" Target="fonts/Assistant-regular.fntdata"/><Relationship Id="rId46" Type="http://schemas.openxmlformats.org/officeDocument/2006/relationships/font" Target="fonts/DMSans-bold.fntdata"/><Relationship Id="rId45" Type="http://schemas.openxmlformats.org/officeDocument/2006/relationships/font" Target="fonts/DMSa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DMSans-boldItalic.fntdata"/><Relationship Id="rId47" Type="http://schemas.openxmlformats.org/officeDocument/2006/relationships/font" Target="fonts/DMSans-italic.fntdata"/><Relationship Id="rId49" Type="http://schemas.openxmlformats.org/officeDocument/2006/relationships/font" Target="fonts/SpaceGrotesk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font" Target="fonts/Raleway-regular.fntdata"/><Relationship Id="rId34" Type="http://schemas.openxmlformats.org/officeDocument/2006/relationships/slide" Target="slides/slide29.xml"/><Relationship Id="rId37" Type="http://schemas.openxmlformats.org/officeDocument/2006/relationships/font" Target="fonts/Raleway-italic.fntdata"/><Relationship Id="rId36" Type="http://schemas.openxmlformats.org/officeDocument/2006/relationships/font" Target="fonts/Raleway-bold.fntdata"/><Relationship Id="rId39" Type="http://schemas.openxmlformats.org/officeDocument/2006/relationships/font" Target="fonts/Nunito-regular.fntdata"/><Relationship Id="rId38" Type="http://schemas.openxmlformats.org/officeDocument/2006/relationships/font" Target="fonts/Raleway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font" Target="fonts/SpaceGrotesk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11-30T21:53:47.472">
    <p:pos x="6000" y="0"/>
    <p:text>@kpatt@stanford.edu
_Assigned to Kayla Lynae Patterson_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3-11-30T21:54:01.083">
    <p:pos x="6000" y="0"/>
    <p:text>@kpatt@stanford.edu
_Assigned to Kayla Lynae Patterson_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3-11-30T21:59:51.691">
    <p:pos x="6000" y="0"/>
    <p:text>@swulee@stanford.edu
_Assigned to Sophie Wu_</p:tex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3-11-30T21:55:55.875">
    <p:pos x="6000" y="0"/>
    <p:text>what are the top/main concerns in the feedback</p:text>
  </p:cm>
</p:cmLst>
</file>

<file path=ppt/comments/comment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" dt="2023-11-30T21:56:19.864">
    <p:pos x="6000" y="0"/>
    <p:text>Consider having 1 full slide on each violation if have time during presentation</p:text>
  </p:cm>
  <p:cm authorId="0" idx="6" dt="2023-11-30T21:54:57.049">
    <p:pos x="6000" y="0"/>
    <p:text>details should also include fixes</p:text>
  </p:cm>
  <p:cm authorId="0" idx="7" dt="2023-11-30T21:56:19.864">
    <p:pos x="6000" y="0"/>
    <p:text>Rather than doing one violation at a time we can also consider grouping by heuristic number</p:text>
  </p:cm>
</p:cmLst>
</file>

<file path=ppt/comments/comment6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8" dt="2023-11-30T22:00:22.923">
    <p:pos x="6000" y="0"/>
    <p:text>@cntran@stanford.edu
_Assigned to Caroline Tran_</p:text>
  </p:cm>
</p:cmLst>
</file>

<file path=ppt/comments/comment7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1" idx="1" dt="2023-12-01T12:14:06.165">
    <p:pos x="6000" y="0"/>
    <p:text>Took 3 from the speaker notes</p:text>
  </p:cm>
</p:cmLst>
</file>

<file path=ppt/comments/comment8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9" dt="2023-12-01T13:19:53.711">
    <p:pos x="6000" y="0"/>
    <p:text>@caseyhn@stanford.edu
_Assigned to Casey Nguyen_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ff18b49f31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1ff18b49f31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name and value proposition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9f8ca7e09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9f8ca7e09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 names &amp; roles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9f8cc26ff3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9f8cc26ff3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Problem/solution overview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ff18b49f31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1ff18b49f31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Talk Outline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9f8cc26ff3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29f8cc26ff3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62a47e6edc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262a47e6edc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 of the results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9f8cc26ff3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9f8cc26ff3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 of the results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9f8cc26ff3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29f8cc26ff3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details on severity 3-4 violations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a12fb9029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2a12fb9029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details on severity 3-4 violations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a12fb9029c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a12fb9029c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details on severity 3-4 violations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9f8cc26ff3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29f8cc26ff3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628cae9f0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628cae9f0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and after shots + rationale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a12fb9029c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a12fb9029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and after shots + rationale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2a12fb9029c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2a12fb9029c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and after shots + rationale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2a11bba70e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2a11bba70e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and after shots + rationale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2a11bba70eb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2a11bba70e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and after shots + rationale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a11bba70e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2a11bba70e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and after shots + rationale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9f8cc26ff3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9f8cc26ff3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2628cae9f01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2628cae9f01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Framework: React Native and Expo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Used: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Figma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VSCode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Prettier extension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Xcode for the simulator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Spotify Developer API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github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262a308e5f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262a308e5f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Connect to spotify + song look up from spotify api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Retrieve recent songs and refresh recent songs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If user is currently listening to music, will display and have song progress goin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2a12fb9029c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2a12fb9029c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Connect to spotify + song look up from spotify api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Retrieve recent songs and refresh recent songs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If user is currently listening to music, will display and have song progress goin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2628cae9f01_1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2628cae9f01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Unimplemented features and plans to finish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Log in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Sign up + tutorial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User database → Supabase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Discover playlists → filtering on static user database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Reprise button → filtering from past posts of user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Calendar → visual of post history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Export playlist → wiring + the filtering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Profile exploration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2628cae9f01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2628cae9f01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Feed: User posts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Other user data → supabase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Top 3 playlists and results for each category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User calendar with past posts collage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2628cae9f01_1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2628cae9f01_1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Anything we are still unsure about and would like feedback 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How to address non-spotify users?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Getting around Spotify authentication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Is it feasible to have multiple/randomized theme questions of the day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How to show information people want to see → tags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Feed: should we prioritize popularity or how recent a post is? → this is static 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29f8cc26ff3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29f8cc26ff3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2628cae9f01_1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2628cae9f01_1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 recording of the demo → talk over the recording live or have audio in the recording as well 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1125d80b419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1125d80b419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9f8cc26ff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9f8cc26ff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15100" y="1091775"/>
            <a:ext cx="5712300" cy="15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1" sz="35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715100" y="2717750"/>
            <a:ext cx="2025000" cy="6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3267016" y="319425"/>
            <a:ext cx="4391380" cy="4643267"/>
            <a:chOff x="3267016" y="319425"/>
            <a:chExt cx="4391380" cy="4643267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7327644" y="4631940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67016" y="3194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715100" y="2076152"/>
            <a:ext cx="4360200" cy="8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6" name="Google Shape;16;p3"/>
          <p:cNvSpPr txBox="1"/>
          <p:nvPr>
            <p:ph hasCustomPrompt="1" idx="2" type="title"/>
          </p:nvPr>
        </p:nvSpPr>
        <p:spPr>
          <a:xfrm>
            <a:off x="715100" y="1019320"/>
            <a:ext cx="1089900" cy="1027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17" name="Google Shape;17;p3"/>
          <p:cNvGrpSpPr/>
          <p:nvPr/>
        </p:nvGrpSpPr>
        <p:grpSpPr>
          <a:xfrm>
            <a:off x="3267016" y="136988"/>
            <a:ext cx="5161878" cy="690428"/>
            <a:chOff x="3267016" y="136988"/>
            <a:chExt cx="5161878" cy="690428"/>
          </a:xfrm>
        </p:grpSpPr>
        <p:sp>
          <p:nvSpPr>
            <p:cNvPr id="18" name="Google Shape;18;p3"/>
            <p:cNvSpPr/>
            <p:nvPr/>
          </p:nvSpPr>
          <p:spPr>
            <a:xfrm flipH="1" rot="10800000">
              <a:off x="7328441" y="33655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 flipH="1" rot="10800000">
              <a:off x="8074706" y="136988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267016" y="3194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 flipH="1" rot="10800000">
            <a:off x="-2731210" y="3860176"/>
            <a:ext cx="4600433" cy="2851953"/>
          </a:xfrm>
          <a:custGeom>
            <a:rect b="b" l="l" r="r" t="t"/>
            <a:pathLst>
              <a:path extrusionOk="0" h="79425" w="128119">
                <a:moveTo>
                  <a:pt x="12585" y="23041"/>
                </a:moveTo>
                <a:cubicBezTo>
                  <a:pt x="12159" y="26232"/>
                  <a:pt x="11430" y="29637"/>
                  <a:pt x="10396" y="30640"/>
                </a:cubicBezTo>
                <a:cubicBezTo>
                  <a:pt x="7782" y="33132"/>
                  <a:pt x="4408" y="35077"/>
                  <a:pt x="2858" y="38360"/>
                </a:cubicBezTo>
                <a:cubicBezTo>
                  <a:pt x="1" y="44287"/>
                  <a:pt x="4986" y="51461"/>
                  <a:pt x="11156" y="53740"/>
                </a:cubicBezTo>
                <a:cubicBezTo>
                  <a:pt x="17326" y="56020"/>
                  <a:pt x="24135" y="54926"/>
                  <a:pt x="30701" y="54500"/>
                </a:cubicBezTo>
                <a:cubicBezTo>
                  <a:pt x="37236" y="54075"/>
                  <a:pt x="44500" y="54561"/>
                  <a:pt x="49242" y="59090"/>
                </a:cubicBezTo>
                <a:cubicBezTo>
                  <a:pt x="53315" y="63011"/>
                  <a:pt x="54652" y="69120"/>
                  <a:pt x="58817" y="72950"/>
                </a:cubicBezTo>
                <a:cubicBezTo>
                  <a:pt x="65716" y="79425"/>
                  <a:pt x="75747" y="75473"/>
                  <a:pt x="82221" y="70427"/>
                </a:cubicBezTo>
                <a:cubicBezTo>
                  <a:pt x="88908" y="65139"/>
                  <a:pt x="94653" y="58026"/>
                  <a:pt x="102769" y="55564"/>
                </a:cubicBezTo>
                <a:cubicBezTo>
                  <a:pt x="107419" y="54166"/>
                  <a:pt x="112343" y="54409"/>
                  <a:pt x="117055" y="53345"/>
                </a:cubicBezTo>
                <a:cubicBezTo>
                  <a:pt x="121766" y="52281"/>
                  <a:pt x="126629" y="49181"/>
                  <a:pt x="127268" y="44439"/>
                </a:cubicBezTo>
                <a:cubicBezTo>
                  <a:pt x="128119" y="38664"/>
                  <a:pt x="122556" y="34014"/>
                  <a:pt x="117237" y="31612"/>
                </a:cubicBezTo>
                <a:cubicBezTo>
                  <a:pt x="103802" y="25594"/>
                  <a:pt x="87267" y="25229"/>
                  <a:pt x="76811" y="14804"/>
                </a:cubicBezTo>
                <a:cubicBezTo>
                  <a:pt x="74166" y="12129"/>
                  <a:pt x="72069" y="8968"/>
                  <a:pt x="69212" y="6536"/>
                </a:cubicBezTo>
                <a:cubicBezTo>
                  <a:pt x="61522" y="1"/>
                  <a:pt x="49911" y="457"/>
                  <a:pt x="40397" y="3892"/>
                </a:cubicBezTo>
                <a:cubicBezTo>
                  <a:pt x="30853" y="7296"/>
                  <a:pt x="22403" y="13223"/>
                  <a:pt x="12980" y="16901"/>
                </a:cubicBezTo>
                <a:cubicBezTo>
                  <a:pt x="13101" y="16870"/>
                  <a:pt x="12980" y="19849"/>
                  <a:pt x="12585" y="2304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" name="Google Shape;23;p4"/>
          <p:cNvGrpSpPr/>
          <p:nvPr/>
        </p:nvGrpSpPr>
        <p:grpSpPr>
          <a:xfrm>
            <a:off x="8373694" y="3731516"/>
            <a:ext cx="524234" cy="1184303"/>
            <a:chOff x="8373694" y="3731516"/>
            <a:chExt cx="524234" cy="1184303"/>
          </a:xfrm>
        </p:grpSpPr>
        <p:sp>
          <p:nvSpPr>
            <p:cNvPr id="24" name="Google Shape;24;p4"/>
            <p:cNvSpPr/>
            <p:nvPr/>
          </p:nvSpPr>
          <p:spPr>
            <a:xfrm>
              <a:off x="8424004" y="373151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8373694" y="4608502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720000" y="1152475"/>
            <a:ext cx="7704000" cy="3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5"/>
          <p:cNvGrpSpPr/>
          <p:nvPr/>
        </p:nvGrpSpPr>
        <p:grpSpPr>
          <a:xfrm>
            <a:off x="5108316" y="76300"/>
            <a:ext cx="3943262" cy="2668289"/>
            <a:chOff x="5108316" y="76300"/>
            <a:chExt cx="3943262" cy="2668289"/>
          </a:xfrm>
        </p:grpSpPr>
        <p:sp>
          <p:nvSpPr>
            <p:cNvPr id="30" name="Google Shape;30;p5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5"/>
            <p:cNvSpPr/>
            <p:nvPr/>
          </p:nvSpPr>
          <p:spPr>
            <a:xfrm flipH="1">
              <a:off x="8577654" y="2253728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5"/>
          <p:cNvSpPr txBox="1"/>
          <p:nvPr>
            <p:ph idx="1" type="subTitle"/>
          </p:nvPr>
        </p:nvSpPr>
        <p:spPr>
          <a:xfrm>
            <a:off x="721800" y="2502900"/>
            <a:ext cx="25938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2" type="subTitle"/>
          </p:nvPr>
        </p:nvSpPr>
        <p:spPr>
          <a:xfrm>
            <a:off x="4376699" y="2502900"/>
            <a:ext cx="25938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3" type="subTitle"/>
          </p:nvPr>
        </p:nvSpPr>
        <p:spPr>
          <a:xfrm>
            <a:off x="721800" y="3220175"/>
            <a:ext cx="2593800" cy="12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4" type="subTitle"/>
          </p:nvPr>
        </p:nvSpPr>
        <p:spPr>
          <a:xfrm>
            <a:off x="4376702" y="3220175"/>
            <a:ext cx="2593800" cy="12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type="title"/>
          </p:nvPr>
        </p:nvSpPr>
        <p:spPr>
          <a:xfrm>
            <a:off x="720000" y="445025"/>
            <a:ext cx="385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720000" y="1547575"/>
            <a:ext cx="3852000" cy="2448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Open Sans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Open Sans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Open Sans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Open Sans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 Light"/>
              <a:buChar char="■"/>
              <a:defRPr/>
            </a:lvl9pPr>
          </a:lstStyle>
          <a:p/>
        </p:txBody>
      </p:sp>
      <p:sp>
        <p:nvSpPr>
          <p:cNvPr id="42" name="Google Shape;42;p7"/>
          <p:cNvSpPr/>
          <p:nvPr>
            <p:ph idx="2" type="pic"/>
          </p:nvPr>
        </p:nvSpPr>
        <p:spPr>
          <a:xfrm>
            <a:off x="4944700" y="829500"/>
            <a:ext cx="3484200" cy="34845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43" name="Google Shape;43;p7"/>
          <p:cNvGrpSpPr/>
          <p:nvPr/>
        </p:nvGrpSpPr>
        <p:grpSpPr>
          <a:xfrm>
            <a:off x="5569572" y="-1589384"/>
            <a:ext cx="4498347" cy="2953144"/>
            <a:chOff x="5569572" y="-1589384"/>
            <a:chExt cx="4498347" cy="2953144"/>
          </a:xfrm>
        </p:grpSpPr>
        <p:sp>
          <p:nvSpPr>
            <p:cNvPr id="44" name="Google Shape;44;p7"/>
            <p:cNvSpPr/>
            <p:nvPr/>
          </p:nvSpPr>
          <p:spPr>
            <a:xfrm rot="10800000">
              <a:off x="5569572" y="53"/>
              <a:ext cx="3736353" cy="913572"/>
            </a:xfrm>
            <a:custGeom>
              <a:rect b="b" l="l" r="r" t="t"/>
              <a:pathLst>
                <a:path extrusionOk="0" h="54234" w="171098">
                  <a:moveTo>
                    <a:pt x="64219" y="1"/>
                  </a:moveTo>
                  <a:cubicBezTo>
                    <a:pt x="51195" y="1"/>
                    <a:pt x="38117" y="4100"/>
                    <a:pt x="26141" y="9674"/>
                  </a:cubicBezTo>
                  <a:cubicBezTo>
                    <a:pt x="21598" y="11608"/>
                    <a:pt x="16212" y="12676"/>
                    <a:pt x="10759" y="12676"/>
                  </a:cubicBezTo>
                  <a:cubicBezTo>
                    <a:pt x="7126" y="12676"/>
                    <a:pt x="3464" y="12202"/>
                    <a:pt x="0" y="11194"/>
                  </a:cubicBezTo>
                  <a:lnTo>
                    <a:pt x="0" y="33382"/>
                  </a:lnTo>
                  <a:cubicBezTo>
                    <a:pt x="1802" y="34005"/>
                    <a:pt x="3700" y="34318"/>
                    <a:pt x="5624" y="34318"/>
                  </a:cubicBezTo>
                  <a:cubicBezTo>
                    <a:pt x="7271" y="34318"/>
                    <a:pt x="8938" y="34088"/>
                    <a:pt x="10578" y="33626"/>
                  </a:cubicBezTo>
                  <a:cubicBezTo>
                    <a:pt x="20641" y="30620"/>
                    <a:pt x="31297" y="22557"/>
                    <a:pt x="41562" y="22557"/>
                  </a:cubicBezTo>
                  <a:cubicBezTo>
                    <a:pt x="45622" y="22557"/>
                    <a:pt x="49620" y="23818"/>
                    <a:pt x="53497" y="27151"/>
                  </a:cubicBezTo>
                  <a:cubicBezTo>
                    <a:pt x="61096" y="33626"/>
                    <a:pt x="59576" y="43869"/>
                    <a:pt x="65655" y="51863"/>
                  </a:cubicBezTo>
                  <a:cubicBezTo>
                    <a:pt x="66293" y="52714"/>
                    <a:pt x="66992" y="53535"/>
                    <a:pt x="67722" y="54234"/>
                  </a:cubicBezTo>
                  <a:lnTo>
                    <a:pt x="171098" y="54234"/>
                  </a:lnTo>
                  <a:cubicBezTo>
                    <a:pt x="167268" y="49127"/>
                    <a:pt x="163104" y="44598"/>
                    <a:pt x="156842" y="42744"/>
                  </a:cubicBezTo>
                  <a:cubicBezTo>
                    <a:pt x="154802" y="42231"/>
                    <a:pt x="152790" y="42012"/>
                    <a:pt x="150798" y="42012"/>
                  </a:cubicBezTo>
                  <a:cubicBezTo>
                    <a:pt x="142401" y="42012"/>
                    <a:pt x="134361" y="45902"/>
                    <a:pt x="126082" y="48063"/>
                  </a:cubicBezTo>
                  <a:cubicBezTo>
                    <a:pt x="124128" y="48552"/>
                    <a:pt x="122190" y="48796"/>
                    <a:pt x="120311" y="48796"/>
                  </a:cubicBezTo>
                  <a:cubicBezTo>
                    <a:pt x="113422" y="48796"/>
                    <a:pt x="107317" y="45512"/>
                    <a:pt x="104045" y="38945"/>
                  </a:cubicBezTo>
                  <a:cubicBezTo>
                    <a:pt x="100245" y="30951"/>
                    <a:pt x="97571" y="22592"/>
                    <a:pt x="93771" y="14628"/>
                  </a:cubicBezTo>
                  <a:cubicBezTo>
                    <a:pt x="90731" y="8914"/>
                    <a:pt x="86172" y="4355"/>
                    <a:pt x="80853" y="2470"/>
                  </a:cubicBezTo>
                  <a:cubicBezTo>
                    <a:pt x="75379" y="755"/>
                    <a:pt x="69804" y="1"/>
                    <a:pt x="642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7"/>
            <p:cNvSpPr/>
            <p:nvPr/>
          </p:nvSpPr>
          <p:spPr>
            <a:xfrm>
              <a:off x="6544549" y="-1179074"/>
              <a:ext cx="2751518" cy="2428681"/>
            </a:xfrm>
            <a:custGeom>
              <a:rect b="b" l="l" r="r" t="t"/>
              <a:pathLst>
                <a:path extrusionOk="0" h="83467" w="94562">
                  <a:moveTo>
                    <a:pt x="93650" y="0"/>
                  </a:moveTo>
                  <a:lnTo>
                    <a:pt x="457" y="0"/>
                  </a:lnTo>
                  <a:cubicBezTo>
                    <a:pt x="1" y="3222"/>
                    <a:pt x="1034" y="6444"/>
                    <a:pt x="4287" y="8997"/>
                  </a:cubicBezTo>
                  <a:cubicBezTo>
                    <a:pt x="8086" y="12037"/>
                    <a:pt x="6202" y="16201"/>
                    <a:pt x="10761" y="18116"/>
                  </a:cubicBezTo>
                  <a:cubicBezTo>
                    <a:pt x="16445" y="20396"/>
                    <a:pt x="22524" y="20760"/>
                    <a:pt x="28603" y="22280"/>
                  </a:cubicBezTo>
                  <a:cubicBezTo>
                    <a:pt x="46476" y="27994"/>
                    <a:pt x="36202" y="48511"/>
                    <a:pt x="38117" y="62554"/>
                  </a:cubicBezTo>
                  <a:cubicBezTo>
                    <a:pt x="39637" y="72828"/>
                    <a:pt x="49515" y="83466"/>
                    <a:pt x="61279" y="81551"/>
                  </a:cubicBezTo>
                  <a:cubicBezTo>
                    <a:pt x="72890" y="79363"/>
                    <a:pt x="75717" y="72706"/>
                    <a:pt x="94562" y="70731"/>
                  </a:cubicBezTo>
                  <a:lnTo>
                    <a:pt x="94562" y="912"/>
                  </a:lnTo>
                  <a:cubicBezTo>
                    <a:pt x="94562" y="365"/>
                    <a:pt x="94197" y="0"/>
                    <a:pt x="936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7"/>
            <p:cNvSpPr/>
            <p:nvPr/>
          </p:nvSpPr>
          <p:spPr>
            <a:xfrm rot="10800000">
              <a:off x="7556866" y="-1450701"/>
              <a:ext cx="2511054" cy="1895734"/>
            </a:xfrm>
            <a:custGeom>
              <a:rect b="b" l="l" r="r" t="t"/>
              <a:pathLst>
                <a:path extrusionOk="0" h="56750" w="75170">
                  <a:moveTo>
                    <a:pt x="27843" y="52433"/>
                  </a:moveTo>
                  <a:cubicBezTo>
                    <a:pt x="16049" y="44591"/>
                    <a:pt x="3678" y="35077"/>
                    <a:pt x="912" y="21247"/>
                  </a:cubicBezTo>
                  <a:cubicBezTo>
                    <a:pt x="0" y="16749"/>
                    <a:pt x="517" y="11429"/>
                    <a:pt x="4134" y="8663"/>
                  </a:cubicBezTo>
                  <a:cubicBezTo>
                    <a:pt x="10274" y="3861"/>
                    <a:pt x="19180" y="9940"/>
                    <a:pt x="26901" y="8724"/>
                  </a:cubicBezTo>
                  <a:cubicBezTo>
                    <a:pt x="33162" y="7751"/>
                    <a:pt x="37752" y="2037"/>
                    <a:pt x="43922" y="487"/>
                  </a:cubicBezTo>
                  <a:cubicBezTo>
                    <a:pt x="45290" y="153"/>
                    <a:pt x="46749" y="1"/>
                    <a:pt x="48086" y="487"/>
                  </a:cubicBezTo>
                  <a:cubicBezTo>
                    <a:pt x="51217" y="1612"/>
                    <a:pt x="52159" y="5563"/>
                    <a:pt x="52068" y="8907"/>
                  </a:cubicBezTo>
                  <a:cubicBezTo>
                    <a:pt x="52007" y="12220"/>
                    <a:pt x="51430" y="15806"/>
                    <a:pt x="53071" y="18694"/>
                  </a:cubicBezTo>
                  <a:cubicBezTo>
                    <a:pt x="55533" y="22949"/>
                    <a:pt x="61400" y="23314"/>
                    <a:pt x="65807" y="25472"/>
                  </a:cubicBezTo>
                  <a:cubicBezTo>
                    <a:pt x="71582" y="28299"/>
                    <a:pt x="75169" y="35959"/>
                    <a:pt x="71917" y="41521"/>
                  </a:cubicBezTo>
                  <a:cubicBezTo>
                    <a:pt x="69698" y="45290"/>
                    <a:pt x="65260" y="46992"/>
                    <a:pt x="61157" y="48421"/>
                  </a:cubicBezTo>
                  <a:cubicBezTo>
                    <a:pt x="54713" y="50700"/>
                    <a:pt x="48269" y="52980"/>
                    <a:pt x="41825" y="55260"/>
                  </a:cubicBezTo>
                  <a:cubicBezTo>
                    <a:pt x="39241" y="56172"/>
                    <a:pt x="35715" y="56749"/>
                    <a:pt x="34378" y="543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7"/>
            <p:cNvSpPr/>
            <p:nvPr/>
          </p:nvSpPr>
          <p:spPr>
            <a:xfrm rot="-2210302">
              <a:off x="7017974" y="-1175339"/>
              <a:ext cx="2088865" cy="2125055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" name="Google Shape;48;p7"/>
          <p:cNvGrpSpPr/>
          <p:nvPr/>
        </p:nvGrpSpPr>
        <p:grpSpPr>
          <a:xfrm>
            <a:off x="7642766" y="4263275"/>
            <a:ext cx="1100453" cy="690428"/>
            <a:chOff x="7642766" y="4263275"/>
            <a:chExt cx="1100453" cy="690428"/>
          </a:xfrm>
        </p:grpSpPr>
        <p:sp>
          <p:nvSpPr>
            <p:cNvPr id="49" name="Google Shape;49;p7"/>
            <p:cNvSpPr/>
            <p:nvPr/>
          </p:nvSpPr>
          <p:spPr>
            <a:xfrm flipH="1" rot="10800000">
              <a:off x="7642766" y="4462843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7"/>
            <p:cNvSpPr/>
            <p:nvPr/>
          </p:nvSpPr>
          <p:spPr>
            <a:xfrm flipH="1" rot="10800000">
              <a:off x="8389031" y="4263275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715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53" name="Google Shape;53;p8"/>
          <p:cNvGrpSpPr/>
          <p:nvPr/>
        </p:nvGrpSpPr>
        <p:grpSpPr>
          <a:xfrm>
            <a:off x="5645792" y="-1354163"/>
            <a:ext cx="4807791" cy="7476670"/>
            <a:chOff x="5645792" y="-1354163"/>
            <a:chExt cx="4807791" cy="7476670"/>
          </a:xfrm>
        </p:grpSpPr>
        <p:grpSp>
          <p:nvGrpSpPr>
            <p:cNvPr id="54" name="Google Shape;54;p8"/>
            <p:cNvGrpSpPr/>
            <p:nvPr/>
          </p:nvGrpSpPr>
          <p:grpSpPr>
            <a:xfrm>
              <a:off x="5645792" y="-1354163"/>
              <a:ext cx="4807791" cy="2661214"/>
              <a:chOff x="5645792" y="-1354163"/>
              <a:chExt cx="4807791" cy="2661214"/>
            </a:xfrm>
          </p:grpSpPr>
          <p:sp>
            <p:nvSpPr>
              <p:cNvPr id="55" name="Google Shape;55;p8"/>
              <p:cNvSpPr/>
              <p:nvPr/>
            </p:nvSpPr>
            <p:spPr>
              <a:xfrm rot="10800000">
                <a:off x="5645792" y="12"/>
                <a:ext cx="4123462" cy="1307039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8"/>
              <p:cNvSpPr/>
              <p:nvPr/>
            </p:nvSpPr>
            <p:spPr>
              <a:xfrm flipH="1" rot="10800000">
                <a:off x="7258194" y="-1175796"/>
                <a:ext cx="3195389" cy="2328262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8"/>
              <p:cNvSpPr/>
              <p:nvPr/>
            </p:nvSpPr>
            <p:spPr>
              <a:xfrm rot="-2210138">
                <a:off x="7404673" y="-989597"/>
                <a:ext cx="1839285" cy="1871151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8"/>
            <p:cNvGrpSpPr/>
            <p:nvPr/>
          </p:nvGrpSpPr>
          <p:grpSpPr>
            <a:xfrm>
              <a:off x="6891283" y="3845842"/>
              <a:ext cx="2877961" cy="2276666"/>
              <a:chOff x="6891283" y="3845842"/>
              <a:chExt cx="2877961" cy="2276666"/>
            </a:xfrm>
          </p:grpSpPr>
          <p:sp>
            <p:nvSpPr>
              <p:cNvPr id="59" name="Google Shape;59;p8"/>
              <p:cNvSpPr/>
              <p:nvPr/>
            </p:nvSpPr>
            <p:spPr>
              <a:xfrm flipH="1">
                <a:off x="6891283" y="3845842"/>
                <a:ext cx="2262253" cy="1297651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8"/>
              <p:cNvSpPr/>
              <p:nvPr/>
            </p:nvSpPr>
            <p:spPr>
              <a:xfrm>
                <a:off x="7258191" y="4226774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1" name="Google Shape;61;p8"/>
          <p:cNvGrpSpPr/>
          <p:nvPr/>
        </p:nvGrpSpPr>
        <p:grpSpPr>
          <a:xfrm>
            <a:off x="5108316" y="76300"/>
            <a:ext cx="3943262" cy="2668289"/>
            <a:chOff x="5108316" y="76300"/>
            <a:chExt cx="3943262" cy="2668289"/>
          </a:xfrm>
        </p:grpSpPr>
        <p:sp>
          <p:nvSpPr>
            <p:cNvPr id="62" name="Google Shape;62;p8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8"/>
            <p:cNvSpPr/>
            <p:nvPr/>
          </p:nvSpPr>
          <p:spPr>
            <a:xfrm flipH="1">
              <a:off x="8577654" y="2253728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733636" y="1293100"/>
            <a:ext cx="46611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6" name="Google Shape;66;p9"/>
          <p:cNvSpPr txBox="1"/>
          <p:nvPr>
            <p:ph idx="1" type="subTitle"/>
          </p:nvPr>
        </p:nvSpPr>
        <p:spPr>
          <a:xfrm>
            <a:off x="733686" y="2168600"/>
            <a:ext cx="4661100" cy="16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67" name="Google Shape;67;p9"/>
          <p:cNvGrpSpPr/>
          <p:nvPr/>
        </p:nvGrpSpPr>
        <p:grpSpPr>
          <a:xfrm>
            <a:off x="-2731210" y="-1125596"/>
            <a:ext cx="13062605" cy="7837726"/>
            <a:chOff x="-2731210" y="-1125596"/>
            <a:chExt cx="13062605" cy="7837726"/>
          </a:xfrm>
        </p:grpSpPr>
        <p:sp>
          <p:nvSpPr>
            <p:cNvPr id="68" name="Google Shape;68;p9"/>
            <p:cNvSpPr/>
            <p:nvPr/>
          </p:nvSpPr>
          <p:spPr>
            <a:xfrm rot="10800000">
              <a:off x="6475357" y="-9486"/>
              <a:ext cx="3668769" cy="1162913"/>
            </a:xfrm>
            <a:custGeom>
              <a:rect b="b" l="l" r="r" t="t"/>
              <a:pathLst>
                <a:path extrusionOk="0" h="54234" w="171098">
                  <a:moveTo>
                    <a:pt x="64219" y="1"/>
                  </a:moveTo>
                  <a:cubicBezTo>
                    <a:pt x="51195" y="1"/>
                    <a:pt x="38117" y="4100"/>
                    <a:pt x="26141" y="9674"/>
                  </a:cubicBezTo>
                  <a:cubicBezTo>
                    <a:pt x="21598" y="11608"/>
                    <a:pt x="16212" y="12676"/>
                    <a:pt x="10759" y="12676"/>
                  </a:cubicBezTo>
                  <a:cubicBezTo>
                    <a:pt x="7126" y="12676"/>
                    <a:pt x="3464" y="12202"/>
                    <a:pt x="0" y="11194"/>
                  </a:cubicBezTo>
                  <a:lnTo>
                    <a:pt x="0" y="33382"/>
                  </a:lnTo>
                  <a:cubicBezTo>
                    <a:pt x="1802" y="34005"/>
                    <a:pt x="3700" y="34318"/>
                    <a:pt x="5624" y="34318"/>
                  </a:cubicBezTo>
                  <a:cubicBezTo>
                    <a:pt x="7271" y="34318"/>
                    <a:pt x="8938" y="34088"/>
                    <a:pt x="10578" y="33626"/>
                  </a:cubicBezTo>
                  <a:cubicBezTo>
                    <a:pt x="20641" y="30620"/>
                    <a:pt x="31297" y="22557"/>
                    <a:pt x="41562" y="22557"/>
                  </a:cubicBezTo>
                  <a:cubicBezTo>
                    <a:pt x="45622" y="22557"/>
                    <a:pt x="49620" y="23818"/>
                    <a:pt x="53497" y="27151"/>
                  </a:cubicBezTo>
                  <a:cubicBezTo>
                    <a:pt x="61096" y="33626"/>
                    <a:pt x="59576" y="43869"/>
                    <a:pt x="65655" y="51863"/>
                  </a:cubicBezTo>
                  <a:cubicBezTo>
                    <a:pt x="66293" y="52714"/>
                    <a:pt x="66992" y="53535"/>
                    <a:pt x="67722" y="54234"/>
                  </a:cubicBezTo>
                  <a:lnTo>
                    <a:pt x="171098" y="54234"/>
                  </a:lnTo>
                  <a:cubicBezTo>
                    <a:pt x="167268" y="49127"/>
                    <a:pt x="163104" y="44598"/>
                    <a:pt x="156842" y="42744"/>
                  </a:cubicBezTo>
                  <a:cubicBezTo>
                    <a:pt x="154802" y="42231"/>
                    <a:pt x="152790" y="42012"/>
                    <a:pt x="150798" y="42012"/>
                  </a:cubicBezTo>
                  <a:cubicBezTo>
                    <a:pt x="142401" y="42012"/>
                    <a:pt x="134361" y="45902"/>
                    <a:pt x="126082" y="48063"/>
                  </a:cubicBezTo>
                  <a:cubicBezTo>
                    <a:pt x="124128" y="48552"/>
                    <a:pt x="122190" y="48796"/>
                    <a:pt x="120311" y="48796"/>
                  </a:cubicBezTo>
                  <a:cubicBezTo>
                    <a:pt x="113422" y="48796"/>
                    <a:pt x="107317" y="45512"/>
                    <a:pt x="104045" y="38945"/>
                  </a:cubicBezTo>
                  <a:cubicBezTo>
                    <a:pt x="100245" y="30951"/>
                    <a:pt x="97571" y="22592"/>
                    <a:pt x="93771" y="14628"/>
                  </a:cubicBezTo>
                  <a:cubicBezTo>
                    <a:pt x="90731" y="8914"/>
                    <a:pt x="86172" y="4355"/>
                    <a:pt x="80853" y="2470"/>
                  </a:cubicBezTo>
                  <a:cubicBezTo>
                    <a:pt x="75379" y="755"/>
                    <a:pt x="69804" y="1"/>
                    <a:pt x="642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9"/>
            <p:cNvSpPr/>
            <p:nvPr/>
          </p:nvSpPr>
          <p:spPr>
            <a:xfrm rot="10800000">
              <a:off x="7136006" y="-1125596"/>
              <a:ext cx="3195389" cy="2328262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9"/>
            <p:cNvSpPr/>
            <p:nvPr/>
          </p:nvSpPr>
          <p:spPr>
            <a:xfrm rot="-2210320">
              <a:off x="8002354" y="-709004"/>
              <a:ext cx="1650738" cy="1679337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9"/>
            <p:cNvSpPr/>
            <p:nvPr/>
          </p:nvSpPr>
          <p:spPr>
            <a:xfrm flipH="1" rot="10800000">
              <a:off x="-2731210" y="3860176"/>
              <a:ext cx="4600433" cy="2851953"/>
            </a:xfrm>
            <a:custGeom>
              <a:rect b="b" l="l" r="r" t="t"/>
              <a:pathLst>
                <a:path extrusionOk="0" h="79425" w="128119">
                  <a:moveTo>
                    <a:pt x="12585" y="23041"/>
                  </a:moveTo>
                  <a:cubicBezTo>
                    <a:pt x="12159" y="26232"/>
                    <a:pt x="11430" y="29637"/>
                    <a:pt x="10396" y="30640"/>
                  </a:cubicBezTo>
                  <a:cubicBezTo>
                    <a:pt x="7782" y="33132"/>
                    <a:pt x="4408" y="35077"/>
                    <a:pt x="2858" y="38360"/>
                  </a:cubicBezTo>
                  <a:cubicBezTo>
                    <a:pt x="1" y="44287"/>
                    <a:pt x="4986" y="51461"/>
                    <a:pt x="11156" y="53740"/>
                  </a:cubicBezTo>
                  <a:cubicBezTo>
                    <a:pt x="17326" y="56020"/>
                    <a:pt x="24135" y="54926"/>
                    <a:pt x="30701" y="54500"/>
                  </a:cubicBezTo>
                  <a:cubicBezTo>
                    <a:pt x="37236" y="54075"/>
                    <a:pt x="44500" y="54561"/>
                    <a:pt x="49242" y="59090"/>
                  </a:cubicBezTo>
                  <a:cubicBezTo>
                    <a:pt x="53315" y="63011"/>
                    <a:pt x="54652" y="69120"/>
                    <a:pt x="58817" y="72950"/>
                  </a:cubicBezTo>
                  <a:cubicBezTo>
                    <a:pt x="65716" y="79425"/>
                    <a:pt x="75747" y="75473"/>
                    <a:pt x="82221" y="70427"/>
                  </a:cubicBezTo>
                  <a:cubicBezTo>
                    <a:pt x="88908" y="65139"/>
                    <a:pt x="94653" y="58026"/>
                    <a:pt x="102769" y="55564"/>
                  </a:cubicBezTo>
                  <a:cubicBezTo>
                    <a:pt x="107419" y="54166"/>
                    <a:pt x="112343" y="54409"/>
                    <a:pt x="117055" y="53345"/>
                  </a:cubicBezTo>
                  <a:cubicBezTo>
                    <a:pt x="121766" y="52281"/>
                    <a:pt x="126629" y="49181"/>
                    <a:pt x="127268" y="44439"/>
                  </a:cubicBezTo>
                  <a:cubicBezTo>
                    <a:pt x="128119" y="38664"/>
                    <a:pt x="122556" y="34014"/>
                    <a:pt x="117237" y="31612"/>
                  </a:cubicBezTo>
                  <a:cubicBezTo>
                    <a:pt x="103802" y="25594"/>
                    <a:pt x="87267" y="25229"/>
                    <a:pt x="76811" y="14804"/>
                  </a:cubicBezTo>
                  <a:cubicBezTo>
                    <a:pt x="74166" y="12129"/>
                    <a:pt x="72069" y="8968"/>
                    <a:pt x="69212" y="6536"/>
                  </a:cubicBezTo>
                  <a:cubicBezTo>
                    <a:pt x="61522" y="1"/>
                    <a:pt x="49911" y="457"/>
                    <a:pt x="40397" y="3892"/>
                  </a:cubicBezTo>
                  <a:cubicBezTo>
                    <a:pt x="30853" y="7296"/>
                    <a:pt x="22403" y="13223"/>
                    <a:pt x="12980" y="16901"/>
                  </a:cubicBezTo>
                  <a:cubicBezTo>
                    <a:pt x="13101" y="16870"/>
                    <a:pt x="12980" y="19849"/>
                    <a:pt x="12585" y="230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" name="Google Shape;72;p9"/>
          <p:cNvGrpSpPr/>
          <p:nvPr/>
        </p:nvGrpSpPr>
        <p:grpSpPr>
          <a:xfrm>
            <a:off x="8373694" y="3731516"/>
            <a:ext cx="524234" cy="1184303"/>
            <a:chOff x="8373694" y="3731516"/>
            <a:chExt cx="524234" cy="1184303"/>
          </a:xfrm>
        </p:grpSpPr>
        <p:sp>
          <p:nvSpPr>
            <p:cNvPr id="73" name="Google Shape;73;p9"/>
            <p:cNvSpPr/>
            <p:nvPr/>
          </p:nvSpPr>
          <p:spPr>
            <a:xfrm>
              <a:off x="8424004" y="373151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8373694" y="4608502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0"/>
          <p:cNvSpPr txBox="1"/>
          <p:nvPr>
            <p:ph type="title"/>
          </p:nvPr>
        </p:nvSpPr>
        <p:spPr>
          <a:xfrm>
            <a:off x="720000" y="3640350"/>
            <a:ext cx="3252900" cy="968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/>
          <p:nvPr>
            <p:ph hasCustomPrompt="1" type="title"/>
          </p:nvPr>
        </p:nvSpPr>
        <p:spPr>
          <a:xfrm>
            <a:off x="715100" y="1299675"/>
            <a:ext cx="44292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0" name="Google Shape;80;p11"/>
          <p:cNvSpPr txBox="1"/>
          <p:nvPr>
            <p:ph idx="1" type="subTitle"/>
          </p:nvPr>
        </p:nvSpPr>
        <p:spPr>
          <a:xfrm>
            <a:off x="715100" y="2810763"/>
            <a:ext cx="44292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81" name="Google Shape;81;p11"/>
          <p:cNvGrpSpPr/>
          <p:nvPr/>
        </p:nvGrpSpPr>
        <p:grpSpPr>
          <a:xfrm>
            <a:off x="3343216" y="75857"/>
            <a:ext cx="4271386" cy="4765252"/>
            <a:chOff x="3343216" y="75857"/>
            <a:chExt cx="4271386" cy="4765252"/>
          </a:xfrm>
        </p:grpSpPr>
        <p:grpSp>
          <p:nvGrpSpPr>
            <p:cNvPr id="82" name="Google Shape;82;p11"/>
            <p:cNvGrpSpPr/>
            <p:nvPr/>
          </p:nvGrpSpPr>
          <p:grpSpPr>
            <a:xfrm flipH="1" rot="10800000">
              <a:off x="5948475" y="75857"/>
              <a:ext cx="1666128" cy="525828"/>
              <a:chOff x="3129075" y="4105532"/>
              <a:chExt cx="1666128" cy="525828"/>
            </a:xfrm>
          </p:grpSpPr>
          <p:sp>
            <p:nvSpPr>
              <p:cNvPr id="83" name="Google Shape;83;p11"/>
              <p:cNvSpPr/>
              <p:nvPr/>
            </p:nvSpPr>
            <p:spPr>
              <a:xfrm>
                <a:off x="4345206" y="4105543"/>
                <a:ext cx="449996" cy="525816"/>
              </a:xfrm>
              <a:custGeom>
                <a:rect b="b" l="l" r="r" t="t"/>
                <a:pathLst>
                  <a:path extrusionOk="0" h="16020" w="13710">
                    <a:moveTo>
                      <a:pt x="1" y="16019"/>
                    </a:moveTo>
                    <a:cubicBezTo>
                      <a:pt x="1" y="16019"/>
                      <a:pt x="517" y="943"/>
                      <a:pt x="11247" y="31"/>
                    </a:cubicBezTo>
                    <a:cubicBezTo>
                      <a:pt x="11247" y="1"/>
                      <a:pt x="13709" y="10426"/>
                      <a:pt x="1" y="160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1"/>
              <p:cNvSpPr/>
              <p:nvPr/>
            </p:nvSpPr>
            <p:spPr>
              <a:xfrm>
                <a:off x="3129075" y="4105532"/>
                <a:ext cx="304330" cy="364198"/>
              </a:xfrm>
              <a:custGeom>
                <a:rect b="b" l="l" r="r" t="t"/>
                <a:pathLst>
                  <a:path extrusionOk="0" h="11096" w="9272">
                    <a:moveTo>
                      <a:pt x="9150" y="11095"/>
                    </a:moveTo>
                    <a:cubicBezTo>
                      <a:pt x="9150" y="11095"/>
                      <a:pt x="1" y="6870"/>
                      <a:pt x="2189" y="1"/>
                    </a:cubicBezTo>
                    <a:cubicBezTo>
                      <a:pt x="2189" y="1"/>
                      <a:pt x="9271" y="1217"/>
                      <a:pt x="9150" y="1109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5" name="Google Shape;85;p11"/>
            <p:cNvSpPr/>
            <p:nvPr/>
          </p:nvSpPr>
          <p:spPr>
            <a:xfrm flipH="1" rot="10800000">
              <a:off x="3343216" y="4523814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3"/>
          <p:cNvGrpSpPr/>
          <p:nvPr/>
        </p:nvGrpSpPr>
        <p:grpSpPr>
          <a:xfrm>
            <a:off x="5108316" y="76300"/>
            <a:ext cx="3819428" cy="1977540"/>
            <a:chOff x="5108316" y="76300"/>
            <a:chExt cx="3819428" cy="1977540"/>
          </a:xfrm>
        </p:grpSpPr>
        <p:sp>
          <p:nvSpPr>
            <p:cNvPr id="89" name="Google Shape;89;p13"/>
            <p:cNvSpPr/>
            <p:nvPr/>
          </p:nvSpPr>
          <p:spPr>
            <a:xfrm>
              <a:off x="8617441" y="1676709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" name="Google Shape;91;p13"/>
          <p:cNvSpPr/>
          <p:nvPr/>
        </p:nvSpPr>
        <p:spPr>
          <a:xfrm>
            <a:off x="-3" y="4674449"/>
            <a:ext cx="3304878" cy="469060"/>
          </a:xfrm>
          <a:custGeom>
            <a:rect b="b" l="l" r="r" t="t"/>
            <a:pathLst>
              <a:path extrusionOk="0" h="3825" w="26950">
                <a:moveTo>
                  <a:pt x="7181" y="0"/>
                </a:moveTo>
                <a:cubicBezTo>
                  <a:pt x="2039" y="0"/>
                  <a:pt x="0" y="3824"/>
                  <a:pt x="0" y="3824"/>
                </a:cubicBezTo>
                <a:lnTo>
                  <a:pt x="26949" y="3824"/>
                </a:lnTo>
                <a:cubicBezTo>
                  <a:pt x="25556" y="2076"/>
                  <a:pt x="24208" y="1682"/>
                  <a:pt x="22589" y="1682"/>
                </a:cubicBezTo>
                <a:cubicBezTo>
                  <a:pt x="21265" y="1682"/>
                  <a:pt x="19759" y="1945"/>
                  <a:pt x="17898" y="1945"/>
                </a:cubicBezTo>
                <a:cubicBezTo>
                  <a:pt x="16162" y="1945"/>
                  <a:pt x="14117" y="1716"/>
                  <a:pt x="11622" y="832"/>
                </a:cubicBezTo>
                <a:cubicBezTo>
                  <a:pt x="9938" y="238"/>
                  <a:pt x="8463" y="0"/>
                  <a:pt x="71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3" name="Google Shape;93;p13"/>
          <p:cNvSpPr txBox="1"/>
          <p:nvPr>
            <p:ph hasCustomPrompt="1" idx="2" type="title"/>
          </p:nvPr>
        </p:nvSpPr>
        <p:spPr>
          <a:xfrm>
            <a:off x="728975" y="1543482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hasCustomPrompt="1" idx="3" type="title"/>
          </p:nvPr>
        </p:nvSpPr>
        <p:spPr>
          <a:xfrm>
            <a:off x="728975" y="2976860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/>
          <p:nvPr>
            <p:ph hasCustomPrompt="1" idx="4" type="title"/>
          </p:nvPr>
        </p:nvSpPr>
        <p:spPr>
          <a:xfrm>
            <a:off x="3420750" y="1543482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/>
          <p:nvPr>
            <p:ph hasCustomPrompt="1" idx="5" type="title"/>
          </p:nvPr>
        </p:nvSpPr>
        <p:spPr>
          <a:xfrm>
            <a:off x="3420750" y="2976860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7" name="Google Shape;97;p13"/>
          <p:cNvSpPr txBox="1"/>
          <p:nvPr>
            <p:ph hasCustomPrompt="1" idx="6" type="title"/>
          </p:nvPr>
        </p:nvSpPr>
        <p:spPr>
          <a:xfrm>
            <a:off x="6127525" y="1543482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/>
          <p:nvPr>
            <p:ph hasCustomPrompt="1" idx="7" type="title"/>
          </p:nvPr>
        </p:nvSpPr>
        <p:spPr>
          <a:xfrm>
            <a:off x="6127525" y="2976860"/>
            <a:ext cx="734700" cy="512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9" name="Google Shape;99;p13"/>
          <p:cNvSpPr txBox="1"/>
          <p:nvPr>
            <p:ph idx="1" type="subTitle"/>
          </p:nvPr>
        </p:nvSpPr>
        <p:spPr>
          <a:xfrm>
            <a:off x="728975" y="2111533"/>
            <a:ext cx="2035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idx="8" type="subTitle"/>
          </p:nvPr>
        </p:nvSpPr>
        <p:spPr>
          <a:xfrm>
            <a:off x="3420750" y="2111533"/>
            <a:ext cx="2035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1" name="Google Shape;101;p13"/>
          <p:cNvSpPr txBox="1"/>
          <p:nvPr>
            <p:ph idx="9" type="subTitle"/>
          </p:nvPr>
        </p:nvSpPr>
        <p:spPr>
          <a:xfrm>
            <a:off x="6127525" y="2111533"/>
            <a:ext cx="2020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2" name="Google Shape;102;p13"/>
          <p:cNvSpPr txBox="1"/>
          <p:nvPr>
            <p:ph idx="13" type="subTitle"/>
          </p:nvPr>
        </p:nvSpPr>
        <p:spPr>
          <a:xfrm>
            <a:off x="728975" y="3545008"/>
            <a:ext cx="2035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3" name="Google Shape;103;p13"/>
          <p:cNvSpPr txBox="1"/>
          <p:nvPr>
            <p:ph idx="14" type="subTitle"/>
          </p:nvPr>
        </p:nvSpPr>
        <p:spPr>
          <a:xfrm>
            <a:off x="3420750" y="3545008"/>
            <a:ext cx="20172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4" name="Google Shape;104;p13"/>
          <p:cNvSpPr txBox="1"/>
          <p:nvPr>
            <p:ph idx="15" type="subTitle"/>
          </p:nvPr>
        </p:nvSpPr>
        <p:spPr>
          <a:xfrm>
            <a:off x="6127525" y="3545008"/>
            <a:ext cx="2020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4"/>
          <p:cNvGrpSpPr/>
          <p:nvPr/>
        </p:nvGrpSpPr>
        <p:grpSpPr>
          <a:xfrm>
            <a:off x="-333101" y="-1598909"/>
            <a:ext cx="10758247" cy="7556559"/>
            <a:chOff x="-333101" y="-1598909"/>
            <a:chExt cx="10758247" cy="7556559"/>
          </a:xfrm>
        </p:grpSpPr>
        <p:grpSp>
          <p:nvGrpSpPr>
            <p:cNvPr id="107" name="Google Shape;107;p14"/>
            <p:cNvGrpSpPr/>
            <p:nvPr/>
          </p:nvGrpSpPr>
          <p:grpSpPr>
            <a:xfrm>
              <a:off x="6459372" y="-1598909"/>
              <a:ext cx="3965774" cy="2953144"/>
              <a:chOff x="5569572" y="-1589384"/>
              <a:chExt cx="3965774" cy="2953144"/>
            </a:xfrm>
          </p:grpSpPr>
          <p:sp>
            <p:nvSpPr>
              <p:cNvPr id="108" name="Google Shape;108;p14"/>
              <p:cNvSpPr/>
              <p:nvPr/>
            </p:nvSpPr>
            <p:spPr>
              <a:xfrm rot="10800000">
                <a:off x="5569572" y="53"/>
                <a:ext cx="3736353" cy="913572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4"/>
              <p:cNvSpPr/>
              <p:nvPr/>
            </p:nvSpPr>
            <p:spPr>
              <a:xfrm>
                <a:off x="6544549" y="-1179074"/>
                <a:ext cx="2751518" cy="2428681"/>
              </a:xfrm>
              <a:custGeom>
                <a:rect b="b" l="l" r="r" t="t"/>
                <a:pathLst>
                  <a:path extrusionOk="0" h="83467" w="94562">
                    <a:moveTo>
                      <a:pt x="93650" y="0"/>
                    </a:moveTo>
                    <a:lnTo>
                      <a:pt x="457" y="0"/>
                    </a:lnTo>
                    <a:cubicBezTo>
                      <a:pt x="1" y="3222"/>
                      <a:pt x="1034" y="6444"/>
                      <a:pt x="4287" y="8997"/>
                    </a:cubicBezTo>
                    <a:cubicBezTo>
                      <a:pt x="8086" y="12037"/>
                      <a:pt x="6202" y="16201"/>
                      <a:pt x="10761" y="18116"/>
                    </a:cubicBezTo>
                    <a:cubicBezTo>
                      <a:pt x="16445" y="20396"/>
                      <a:pt x="22524" y="20760"/>
                      <a:pt x="28603" y="22280"/>
                    </a:cubicBezTo>
                    <a:cubicBezTo>
                      <a:pt x="46476" y="27994"/>
                      <a:pt x="36202" y="48511"/>
                      <a:pt x="38117" y="62554"/>
                    </a:cubicBezTo>
                    <a:cubicBezTo>
                      <a:pt x="39637" y="72828"/>
                      <a:pt x="49515" y="83466"/>
                      <a:pt x="61279" y="81551"/>
                    </a:cubicBezTo>
                    <a:cubicBezTo>
                      <a:pt x="72890" y="79363"/>
                      <a:pt x="75717" y="72706"/>
                      <a:pt x="94562" y="70731"/>
                    </a:cubicBezTo>
                    <a:lnTo>
                      <a:pt x="94562" y="912"/>
                    </a:lnTo>
                    <a:cubicBezTo>
                      <a:pt x="94562" y="365"/>
                      <a:pt x="94197" y="0"/>
                      <a:pt x="936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4"/>
              <p:cNvSpPr/>
              <p:nvPr/>
            </p:nvSpPr>
            <p:spPr>
              <a:xfrm rot="10800000">
                <a:off x="6563216" y="-1393551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4"/>
              <p:cNvSpPr/>
              <p:nvPr/>
            </p:nvSpPr>
            <p:spPr>
              <a:xfrm rot="-2210302">
                <a:off x="7017974" y="-1175339"/>
                <a:ext cx="2088865" cy="2125055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" name="Google Shape;112;p14"/>
            <p:cNvGrpSpPr/>
            <p:nvPr/>
          </p:nvGrpSpPr>
          <p:grpSpPr>
            <a:xfrm>
              <a:off x="-333101" y="4491428"/>
              <a:ext cx="2393443" cy="1466222"/>
              <a:chOff x="542658" y="3725281"/>
              <a:chExt cx="2124672" cy="1370942"/>
            </a:xfrm>
          </p:grpSpPr>
          <p:sp>
            <p:nvSpPr>
              <p:cNvPr id="113" name="Google Shape;113;p14"/>
              <p:cNvSpPr/>
              <p:nvPr/>
            </p:nvSpPr>
            <p:spPr>
              <a:xfrm>
                <a:off x="713043" y="3725281"/>
                <a:ext cx="1954288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4"/>
              <p:cNvSpPr/>
              <p:nvPr/>
            </p:nvSpPr>
            <p:spPr>
              <a:xfrm flipH="1">
                <a:off x="542658" y="3859606"/>
                <a:ext cx="1697177" cy="1236617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5" name="Google Shape;115;p14"/>
          <p:cNvSpPr/>
          <p:nvPr>
            <p:ph idx="2" type="pic"/>
          </p:nvPr>
        </p:nvSpPr>
        <p:spPr>
          <a:xfrm>
            <a:off x="713225" y="1750950"/>
            <a:ext cx="2393400" cy="283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6" name="Google Shape;116;p14"/>
          <p:cNvSpPr/>
          <p:nvPr>
            <p:ph idx="3" type="pic"/>
          </p:nvPr>
        </p:nvSpPr>
        <p:spPr>
          <a:xfrm>
            <a:off x="3212275" y="1750850"/>
            <a:ext cx="2312700" cy="2835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7" name="Google Shape;117;p14"/>
          <p:cNvSpPr/>
          <p:nvPr>
            <p:ph idx="4" type="pic"/>
          </p:nvPr>
        </p:nvSpPr>
        <p:spPr>
          <a:xfrm>
            <a:off x="5630700" y="2451600"/>
            <a:ext cx="2801100" cy="2134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8" name="Google Shape;118;p14"/>
          <p:cNvSpPr/>
          <p:nvPr>
            <p:ph idx="5" type="pic"/>
          </p:nvPr>
        </p:nvSpPr>
        <p:spPr>
          <a:xfrm>
            <a:off x="5630625" y="543429"/>
            <a:ext cx="2801100" cy="1801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grpSp>
        <p:nvGrpSpPr>
          <p:cNvPr id="119" name="Google Shape;119;p14"/>
          <p:cNvGrpSpPr/>
          <p:nvPr/>
        </p:nvGrpSpPr>
        <p:grpSpPr>
          <a:xfrm>
            <a:off x="8624929" y="3015043"/>
            <a:ext cx="473924" cy="1698424"/>
            <a:chOff x="8624929" y="3015043"/>
            <a:chExt cx="473924" cy="1698424"/>
          </a:xfrm>
        </p:grpSpPr>
        <p:sp>
          <p:nvSpPr>
            <p:cNvPr id="120" name="Google Shape;120;p14"/>
            <p:cNvSpPr/>
            <p:nvPr/>
          </p:nvSpPr>
          <p:spPr>
            <a:xfrm flipH="1" rot="10800000">
              <a:off x="8624929" y="3015043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4"/>
            <p:cNvSpPr/>
            <p:nvPr/>
          </p:nvSpPr>
          <p:spPr>
            <a:xfrm flipH="1" rot="10800000">
              <a:off x="8624931" y="4406150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33900" y="535000"/>
            <a:ext cx="2312700" cy="11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None/>
              <a:defRPr sz="16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title"/>
          </p:nvPr>
        </p:nvSpPr>
        <p:spPr>
          <a:xfrm>
            <a:off x="715100" y="445025"/>
            <a:ext cx="2518800" cy="11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TWO_COLUMNS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" type="body"/>
          </p:nvPr>
        </p:nvSpPr>
        <p:spPr>
          <a:xfrm>
            <a:off x="720000" y="1152475"/>
            <a:ext cx="3793200" cy="11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E2E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/>
          <p:nvPr/>
        </p:nvSpPr>
        <p:spPr>
          <a:xfrm flipH="1" rot="10800000">
            <a:off x="-2731210" y="3860176"/>
            <a:ext cx="4600433" cy="2851953"/>
          </a:xfrm>
          <a:custGeom>
            <a:rect b="b" l="l" r="r" t="t"/>
            <a:pathLst>
              <a:path extrusionOk="0" h="79425" w="128119">
                <a:moveTo>
                  <a:pt x="12585" y="23041"/>
                </a:moveTo>
                <a:cubicBezTo>
                  <a:pt x="12159" y="26232"/>
                  <a:pt x="11430" y="29637"/>
                  <a:pt x="10396" y="30640"/>
                </a:cubicBezTo>
                <a:cubicBezTo>
                  <a:pt x="7782" y="33132"/>
                  <a:pt x="4408" y="35077"/>
                  <a:pt x="2858" y="38360"/>
                </a:cubicBezTo>
                <a:cubicBezTo>
                  <a:pt x="1" y="44287"/>
                  <a:pt x="4986" y="51461"/>
                  <a:pt x="11156" y="53740"/>
                </a:cubicBezTo>
                <a:cubicBezTo>
                  <a:pt x="17326" y="56020"/>
                  <a:pt x="24135" y="54926"/>
                  <a:pt x="30701" y="54500"/>
                </a:cubicBezTo>
                <a:cubicBezTo>
                  <a:pt x="37236" y="54075"/>
                  <a:pt x="44500" y="54561"/>
                  <a:pt x="49242" y="59090"/>
                </a:cubicBezTo>
                <a:cubicBezTo>
                  <a:pt x="53315" y="63011"/>
                  <a:pt x="54652" y="69120"/>
                  <a:pt x="58817" y="72950"/>
                </a:cubicBezTo>
                <a:cubicBezTo>
                  <a:pt x="65716" y="79425"/>
                  <a:pt x="75747" y="75473"/>
                  <a:pt x="82221" y="70427"/>
                </a:cubicBezTo>
                <a:cubicBezTo>
                  <a:pt x="88908" y="65139"/>
                  <a:pt x="94653" y="58026"/>
                  <a:pt x="102769" y="55564"/>
                </a:cubicBezTo>
                <a:cubicBezTo>
                  <a:pt x="107419" y="54166"/>
                  <a:pt x="112343" y="54409"/>
                  <a:pt x="117055" y="53345"/>
                </a:cubicBezTo>
                <a:cubicBezTo>
                  <a:pt x="121766" y="52281"/>
                  <a:pt x="126629" y="49181"/>
                  <a:pt x="127268" y="44439"/>
                </a:cubicBezTo>
                <a:cubicBezTo>
                  <a:pt x="128119" y="38664"/>
                  <a:pt x="122556" y="34014"/>
                  <a:pt x="117237" y="31612"/>
                </a:cubicBezTo>
                <a:cubicBezTo>
                  <a:pt x="103802" y="25594"/>
                  <a:pt x="87267" y="25229"/>
                  <a:pt x="76811" y="14804"/>
                </a:cubicBezTo>
                <a:cubicBezTo>
                  <a:pt x="74166" y="12129"/>
                  <a:pt x="72069" y="8968"/>
                  <a:pt x="69212" y="6536"/>
                </a:cubicBezTo>
                <a:cubicBezTo>
                  <a:pt x="61522" y="1"/>
                  <a:pt x="49911" y="457"/>
                  <a:pt x="40397" y="3892"/>
                </a:cubicBezTo>
                <a:cubicBezTo>
                  <a:pt x="30853" y="7296"/>
                  <a:pt x="22403" y="13223"/>
                  <a:pt x="12980" y="16901"/>
                </a:cubicBezTo>
                <a:cubicBezTo>
                  <a:pt x="13101" y="16870"/>
                  <a:pt x="12980" y="19849"/>
                  <a:pt x="12585" y="2304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" name="Google Shape;129;p16"/>
          <p:cNvGrpSpPr/>
          <p:nvPr/>
        </p:nvGrpSpPr>
        <p:grpSpPr>
          <a:xfrm>
            <a:off x="8373694" y="3731516"/>
            <a:ext cx="524234" cy="1184303"/>
            <a:chOff x="8373694" y="3731516"/>
            <a:chExt cx="524234" cy="1184303"/>
          </a:xfrm>
        </p:grpSpPr>
        <p:sp>
          <p:nvSpPr>
            <p:cNvPr id="130" name="Google Shape;130;p16"/>
            <p:cNvSpPr/>
            <p:nvPr/>
          </p:nvSpPr>
          <p:spPr>
            <a:xfrm>
              <a:off x="8424004" y="3731516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8373694" y="4608502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" name="Google Shape;132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3" name="Google Shape;133;p16"/>
          <p:cNvSpPr txBox="1"/>
          <p:nvPr>
            <p:ph idx="1" type="body"/>
          </p:nvPr>
        </p:nvSpPr>
        <p:spPr>
          <a:xfrm>
            <a:off x="720000" y="1152475"/>
            <a:ext cx="3852000" cy="24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9pPr>
          </a:lstStyle>
          <a:p/>
        </p:txBody>
      </p:sp>
      <p:sp>
        <p:nvSpPr>
          <p:cNvPr id="134" name="Google Shape;134;p16"/>
          <p:cNvSpPr txBox="1"/>
          <p:nvPr>
            <p:ph idx="2" type="body"/>
          </p:nvPr>
        </p:nvSpPr>
        <p:spPr>
          <a:xfrm>
            <a:off x="4572000" y="2428825"/>
            <a:ext cx="3852000" cy="13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80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1C"/>
              </a:buClr>
              <a:buSzPts val="1400"/>
              <a:buFont typeface="Albert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7"/>
          <p:cNvGrpSpPr/>
          <p:nvPr/>
        </p:nvGrpSpPr>
        <p:grpSpPr>
          <a:xfrm>
            <a:off x="6121084" y="-847005"/>
            <a:ext cx="5155248" cy="7503005"/>
            <a:chOff x="6121084" y="-847005"/>
            <a:chExt cx="5155248" cy="7503005"/>
          </a:xfrm>
        </p:grpSpPr>
        <p:sp>
          <p:nvSpPr>
            <p:cNvPr id="137" name="Google Shape;137;p17"/>
            <p:cNvSpPr/>
            <p:nvPr/>
          </p:nvSpPr>
          <p:spPr>
            <a:xfrm rot="10800000">
              <a:off x="6422447" y="3109056"/>
              <a:ext cx="2721561" cy="2034452"/>
            </a:xfrm>
            <a:custGeom>
              <a:rect b="b" l="l" r="r" t="t"/>
              <a:pathLst>
                <a:path extrusionOk="0" h="11908" w="15930">
                  <a:moveTo>
                    <a:pt x="1" y="1"/>
                  </a:moveTo>
                  <a:lnTo>
                    <a:pt x="1" y="11907"/>
                  </a:lnTo>
                  <a:cubicBezTo>
                    <a:pt x="1" y="11907"/>
                    <a:pt x="96" y="6508"/>
                    <a:pt x="4054" y="5447"/>
                  </a:cubicBezTo>
                  <a:cubicBezTo>
                    <a:pt x="8012" y="4386"/>
                    <a:pt x="14203" y="4323"/>
                    <a:pt x="15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7"/>
            <p:cNvSpPr/>
            <p:nvPr/>
          </p:nvSpPr>
          <p:spPr>
            <a:xfrm rot="-2946537">
              <a:off x="7563009" y="3522042"/>
              <a:ext cx="3195363" cy="2328243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9" name="Google Shape;139;p17"/>
            <p:cNvGrpSpPr/>
            <p:nvPr/>
          </p:nvGrpSpPr>
          <p:grpSpPr>
            <a:xfrm flipH="1">
              <a:off x="6121084" y="4402354"/>
              <a:ext cx="5155248" cy="2192974"/>
              <a:chOff x="606600" y="3360875"/>
              <a:chExt cx="4375900" cy="1861450"/>
            </a:xfrm>
          </p:grpSpPr>
          <p:sp>
            <p:nvSpPr>
              <p:cNvPr id="140" name="Google Shape;140;p17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7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" name="Google Shape;142;p17"/>
            <p:cNvGrpSpPr/>
            <p:nvPr/>
          </p:nvGrpSpPr>
          <p:grpSpPr>
            <a:xfrm rot="10800000">
              <a:off x="7115456" y="-814125"/>
              <a:ext cx="2838987" cy="1831852"/>
              <a:chOff x="542658" y="3725281"/>
              <a:chExt cx="2124672" cy="1370942"/>
            </a:xfrm>
          </p:grpSpPr>
          <p:sp>
            <p:nvSpPr>
              <p:cNvPr id="143" name="Google Shape;143;p17"/>
              <p:cNvSpPr/>
              <p:nvPr/>
            </p:nvSpPr>
            <p:spPr>
              <a:xfrm>
                <a:off x="713043" y="3725281"/>
                <a:ext cx="1954288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7"/>
              <p:cNvSpPr/>
              <p:nvPr/>
            </p:nvSpPr>
            <p:spPr>
              <a:xfrm flipH="1">
                <a:off x="542658" y="3859606"/>
                <a:ext cx="1697177" cy="1236617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5" name="Google Shape;145;p17"/>
            <p:cNvSpPr/>
            <p:nvPr/>
          </p:nvSpPr>
          <p:spPr>
            <a:xfrm flipH="1">
              <a:off x="6563923" y="-679214"/>
              <a:ext cx="2779462" cy="1214214"/>
            </a:xfrm>
            <a:custGeom>
              <a:rect b="b" l="l" r="r" t="t"/>
              <a:pathLst>
                <a:path extrusionOk="0" h="29076" w="66558">
                  <a:moveTo>
                    <a:pt x="1453" y="1"/>
                  </a:moveTo>
                  <a:cubicBezTo>
                    <a:pt x="1399" y="1"/>
                    <a:pt x="1350" y="35"/>
                    <a:pt x="1338" y="107"/>
                  </a:cubicBezTo>
                  <a:cubicBezTo>
                    <a:pt x="0" y="7857"/>
                    <a:pt x="486" y="15943"/>
                    <a:pt x="5198" y="22508"/>
                  </a:cubicBezTo>
                  <a:cubicBezTo>
                    <a:pt x="8514" y="27146"/>
                    <a:pt x="13382" y="29075"/>
                    <a:pt x="18598" y="29075"/>
                  </a:cubicBezTo>
                  <a:cubicBezTo>
                    <a:pt x="20458" y="29075"/>
                    <a:pt x="22362" y="28830"/>
                    <a:pt x="24256" y="28374"/>
                  </a:cubicBezTo>
                  <a:cubicBezTo>
                    <a:pt x="40548" y="24332"/>
                    <a:pt x="49667" y="7128"/>
                    <a:pt x="66384" y="4271"/>
                  </a:cubicBezTo>
                  <a:cubicBezTo>
                    <a:pt x="66557" y="4242"/>
                    <a:pt x="66512" y="3995"/>
                    <a:pt x="66325" y="3995"/>
                  </a:cubicBezTo>
                  <a:cubicBezTo>
                    <a:pt x="66315" y="3995"/>
                    <a:pt x="66304" y="3996"/>
                    <a:pt x="66293" y="3997"/>
                  </a:cubicBezTo>
                  <a:cubicBezTo>
                    <a:pt x="51825" y="6520"/>
                    <a:pt x="42828" y="19560"/>
                    <a:pt x="30183" y="25852"/>
                  </a:cubicBezTo>
                  <a:cubicBezTo>
                    <a:pt x="26547" y="27662"/>
                    <a:pt x="22440" y="28846"/>
                    <a:pt x="18457" y="28846"/>
                  </a:cubicBezTo>
                  <a:cubicBezTo>
                    <a:pt x="14216" y="28846"/>
                    <a:pt x="10114" y="27504"/>
                    <a:pt x="6870" y="24150"/>
                  </a:cubicBezTo>
                  <a:cubicBezTo>
                    <a:pt x="790" y="17858"/>
                    <a:pt x="183" y="8435"/>
                    <a:pt x="1611" y="228"/>
                  </a:cubicBezTo>
                  <a:cubicBezTo>
                    <a:pt x="1630" y="81"/>
                    <a:pt x="1536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7"/>
            <p:cNvSpPr/>
            <p:nvPr/>
          </p:nvSpPr>
          <p:spPr>
            <a:xfrm flipH="1">
              <a:off x="6566237" y="-847005"/>
              <a:ext cx="2779462" cy="1214214"/>
            </a:xfrm>
            <a:custGeom>
              <a:rect b="b" l="l" r="r" t="t"/>
              <a:pathLst>
                <a:path extrusionOk="0" h="29076" w="66558">
                  <a:moveTo>
                    <a:pt x="1453" y="1"/>
                  </a:moveTo>
                  <a:cubicBezTo>
                    <a:pt x="1399" y="1"/>
                    <a:pt x="1350" y="35"/>
                    <a:pt x="1338" y="107"/>
                  </a:cubicBezTo>
                  <a:cubicBezTo>
                    <a:pt x="0" y="7857"/>
                    <a:pt x="486" y="15943"/>
                    <a:pt x="5198" y="22508"/>
                  </a:cubicBezTo>
                  <a:cubicBezTo>
                    <a:pt x="8514" y="27146"/>
                    <a:pt x="13382" y="29075"/>
                    <a:pt x="18598" y="29075"/>
                  </a:cubicBezTo>
                  <a:cubicBezTo>
                    <a:pt x="20458" y="29075"/>
                    <a:pt x="22362" y="28830"/>
                    <a:pt x="24256" y="28374"/>
                  </a:cubicBezTo>
                  <a:cubicBezTo>
                    <a:pt x="40548" y="24332"/>
                    <a:pt x="49667" y="7128"/>
                    <a:pt x="66384" y="4271"/>
                  </a:cubicBezTo>
                  <a:cubicBezTo>
                    <a:pt x="66557" y="4242"/>
                    <a:pt x="66512" y="3995"/>
                    <a:pt x="66325" y="3995"/>
                  </a:cubicBezTo>
                  <a:cubicBezTo>
                    <a:pt x="66315" y="3995"/>
                    <a:pt x="66304" y="3996"/>
                    <a:pt x="66293" y="3997"/>
                  </a:cubicBezTo>
                  <a:cubicBezTo>
                    <a:pt x="51825" y="6520"/>
                    <a:pt x="42828" y="19560"/>
                    <a:pt x="30183" y="25852"/>
                  </a:cubicBezTo>
                  <a:cubicBezTo>
                    <a:pt x="26547" y="27662"/>
                    <a:pt x="22440" y="28846"/>
                    <a:pt x="18457" y="28846"/>
                  </a:cubicBezTo>
                  <a:cubicBezTo>
                    <a:pt x="14216" y="28846"/>
                    <a:pt x="10114" y="27504"/>
                    <a:pt x="6870" y="24150"/>
                  </a:cubicBezTo>
                  <a:cubicBezTo>
                    <a:pt x="790" y="17858"/>
                    <a:pt x="183" y="8435"/>
                    <a:pt x="1611" y="228"/>
                  </a:cubicBezTo>
                  <a:cubicBezTo>
                    <a:pt x="1630" y="81"/>
                    <a:pt x="1536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17"/>
          <p:cNvGrpSpPr/>
          <p:nvPr/>
        </p:nvGrpSpPr>
        <p:grpSpPr>
          <a:xfrm>
            <a:off x="7334191" y="0"/>
            <a:ext cx="1173392" cy="4864991"/>
            <a:chOff x="7334191" y="0"/>
            <a:chExt cx="1173392" cy="4864991"/>
          </a:xfrm>
        </p:grpSpPr>
        <p:sp>
          <p:nvSpPr>
            <p:cNvPr id="148" name="Google Shape;148;p17"/>
            <p:cNvSpPr/>
            <p:nvPr/>
          </p:nvSpPr>
          <p:spPr>
            <a:xfrm>
              <a:off x="7334191" y="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7"/>
            <p:cNvSpPr/>
            <p:nvPr/>
          </p:nvSpPr>
          <p:spPr>
            <a:xfrm rot="-5836887">
              <a:off x="7993285" y="4345582"/>
              <a:ext cx="449992" cy="525812"/>
            </a:xfrm>
            <a:custGeom>
              <a:rect b="b" l="l" r="r" t="t"/>
              <a:pathLst>
                <a:path extrusionOk="0" h="16020" w="13710">
                  <a:moveTo>
                    <a:pt x="1" y="16019"/>
                  </a:moveTo>
                  <a:cubicBezTo>
                    <a:pt x="1" y="16019"/>
                    <a:pt x="517" y="943"/>
                    <a:pt x="11247" y="31"/>
                  </a:cubicBezTo>
                  <a:cubicBezTo>
                    <a:pt x="11247" y="1"/>
                    <a:pt x="13709" y="10426"/>
                    <a:pt x="1" y="160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" name="Google Shape;150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1" name="Google Shape;151;p17"/>
          <p:cNvSpPr txBox="1"/>
          <p:nvPr>
            <p:ph idx="1" type="subTitle"/>
          </p:nvPr>
        </p:nvSpPr>
        <p:spPr>
          <a:xfrm>
            <a:off x="720000" y="1687775"/>
            <a:ext cx="2376600" cy="666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52" name="Google Shape;152;p17"/>
          <p:cNvSpPr txBox="1"/>
          <p:nvPr>
            <p:ph idx="2" type="subTitle"/>
          </p:nvPr>
        </p:nvSpPr>
        <p:spPr>
          <a:xfrm>
            <a:off x="720000" y="2359500"/>
            <a:ext cx="2376600" cy="1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3" name="Google Shape;153;p17"/>
          <p:cNvSpPr txBox="1"/>
          <p:nvPr>
            <p:ph idx="3" type="subTitle"/>
          </p:nvPr>
        </p:nvSpPr>
        <p:spPr>
          <a:xfrm>
            <a:off x="3384000" y="2359500"/>
            <a:ext cx="2376600" cy="1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4" name="Google Shape;154;p17"/>
          <p:cNvSpPr txBox="1"/>
          <p:nvPr>
            <p:ph idx="4" type="subTitle"/>
          </p:nvPr>
        </p:nvSpPr>
        <p:spPr>
          <a:xfrm>
            <a:off x="6043375" y="2359500"/>
            <a:ext cx="2376600" cy="1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5" type="subTitle"/>
          </p:nvPr>
        </p:nvSpPr>
        <p:spPr>
          <a:xfrm>
            <a:off x="3384000" y="1687775"/>
            <a:ext cx="2376600" cy="666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56" name="Google Shape;156;p17"/>
          <p:cNvSpPr txBox="1"/>
          <p:nvPr>
            <p:ph idx="6" type="subTitle"/>
          </p:nvPr>
        </p:nvSpPr>
        <p:spPr>
          <a:xfrm>
            <a:off x="6043375" y="1687775"/>
            <a:ext cx="2376600" cy="666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9" name="Google Shape;159;p18"/>
          <p:cNvSpPr txBox="1"/>
          <p:nvPr>
            <p:ph idx="1" type="subTitle"/>
          </p:nvPr>
        </p:nvSpPr>
        <p:spPr>
          <a:xfrm>
            <a:off x="2258453" y="1580175"/>
            <a:ext cx="5340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0" name="Google Shape;160;p18"/>
          <p:cNvSpPr txBox="1"/>
          <p:nvPr>
            <p:ph idx="2" type="subTitle"/>
          </p:nvPr>
        </p:nvSpPr>
        <p:spPr>
          <a:xfrm>
            <a:off x="2258453" y="2799875"/>
            <a:ext cx="5340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1" name="Google Shape;161;p18"/>
          <p:cNvSpPr txBox="1"/>
          <p:nvPr>
            <p:ph idx="3" type="subTitle"/>
          </p:nvPr>
        </p:nvSpPr>
        <p:spPr>
          <a:xfrm>
            <a:off x="2258453" y="4019575"/>
            <a:ext cx="5340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2" name="Google Shape;162;p18"/>
          <p:cNvSpPr txBox="1"/>
          <p:nvPr>
            <p:ph idx="4" type="subTitle"/>
          </p:nvPr>
        </p:nvSpPr>
        <p:spPr>
          <a:xfrm>
            <a:off x="2258450" y="1135025"/>
            <a:ext cx="534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3" name="Google Shape;163;p18"/>
          <p:cNvSpPr txBox="1"/>
          <p:nvPr>
            <p:ph idx="5" type="subTitle"/>
          </p:nvPr>
        </p:nvSpPr>
        <p:spPr>
          <a:xfrm>
            <a:off x="2258450" y="2354724"/>
            <a:ext cx="534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4" name="Google Shape;164;p18"/>
          <p:cNvSpPr txBox="1"/>
          <p:nvPr>
            <p:ph idx="6" type="subTitle"/>
          </p:nvPr>
        </p:nvSpPr>
        <p:spPr>
          <a:xfrm>
            <a:off x="2258450" y="3574423"/>
            <a:ext cx="534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165" name="Google Shape;165;p18"/>
          <p:cNvGrpSpPr/>
          <p:nvPr/>
        </p:nvGrpSpPr>
        <p:grpSpPr>
          <a:xfrm>
            <a:off x="6121084" y="-847005"/>
            <a:ext cx="5155248" cy="7503005"/>
            <a:chOff x="6121084" y="-847005"/>
            <a:chExt cx="5155248" cy="7503005"/>
          </a:xfrm>
        </p:grpSpPr>
        <p:sp>
          <p:nvSpPr>
            <p:cNvPr id="166" name="Google Shape;166;p18"/>
            <p:cNvSpPr/>
            <p:nvPr/>
          </p:nvSpPr>
          <p:spPr>
            <a:xfrm rot="10800000">
              <a:off x="6422447" y="3109056"/>
              <a:ext cx="2721561" cy="2034452"/>
            </a:xfrm>
            <a:custGeom>
              <a:rect b="b" l="l" r="r" t="t"/>
              <a:pathLst>
                <a:path extrusionOk="0" h="11908" w="15930">
                  <a:moveTo>
                    <a:pt x="1" y="1"/>
                  </a:moveTo>
                  <a:lnTo>
                    <a:pt x="1" y="11907"/>
                  </a:lnTo>
                  <a:cubicBezTo>
                    <a:pt x="1" y="11907"/>
                    <a:pt x="96" y="6508"/>
                    <a:pt x="4054" y="5447"/>
                  </a:cubicBezTo>
                  <a:cubicBezTo>
                    <a:pt x="8012" y="4386"/>
                    <a:pt x="14203" y="4323"/>
                    <a:pt x="15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 rot="-2946537">
              <a:off x="7563009" y="3522042"/>
              <a:ext cx="3195363" cy="2328243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8" name="Google Shape;168;p18"/>
            <p:cNvGrpSpPr/>
            <p:nvPr/>
          </p:nvGrpSpPr>
          <p:grpSpPr>
            <a:xfrm flipH="1">
              <a:off x="6121084" y="4402354"/>
              <a:ext cx="5155248" cy="2192974"/>
              <a:chOff x="606600" y="3360875"/>
              <a:chExt cx="4375900" cy="1861450"/>
            </a:xfrm>
          </p:grpSpPr>
          <p:sp>
            <p:nvSpPr>
              <p:cNvPr id="169" name="Google Shape;169;p18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8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1" name="Google Shape;171;p18"/>
            <p:cNvGrpSpPr/>
            <p:nvPr/>
          </p:nvGrpSpPr>
          <p:grpSpPr>
            <a:xfrm>
              <a:off x="6563923" y="-847005"/>
              <a:ext cx="3390520" cy="1864732"/>
              <a:chOff x="6563923" y="-847005"/>
              <a:chExt cx="3390520" cy="1864732"/>
            </a:xfrm>
          </p:grpSpPr>
          <p:grpSp>
            <p:nvGrpSpPr>
              <p:cNvPr id="172" name="Google Shape;172;p18"/>
              <p:cNvGrpSpPr/>
              <p:nvPr/>
            </p:nvGrpSpPr>
            <p:grpSpPr>
              <a:xfrm rot="10800000">
                <a:off x="7115456" y="-814125"/>
                <a:ext cx="2838987" cy="1831852"/>
                <a:chOff x="542658" y="3725281"/>
                <a:chExt cx="2124672" cy="1370942"/>
              </a:xfrm>
            </p:grpSpPr>
            <p:sp>
              <p:nvSpPr>
                <p:cNvPr id="173" name="Google Shape;173;p18"/>
                <p:cNvSpPr/>
                <p:nvPr/>
              </p:nvSpPr>
              <p:spPr>
                <a:xfrm>
                  <a:off x="713043" y="3725281"/>
                  <a:ext cx="1954288" cy="971150"/>
                </a:xfrm>
                <a:custGeom>
                  <a:rect b="b" l="l" r="r" t="t"/>
                  <a:pathLst>
                    <a:path extrusionOk="0" h="38846" w="67722">
                      <a:moveTo>
                        <a:pt x="53497" y="11763"/>
                      </a:moveTo>
                      <a:cubicBezTo>
                        <a:pt x="39819" y="0"/>
                        <a:pt x="24621" y="14043"/>
                        <a:pt x="10578" y="18238"/>
                      </a:cubicBezTo>
                      <a:cubicBezTo>
                        <a:pt x="7022" y="19241"/>
                        <a:pt x="3344" y="19149"/>
                        <a:pt x="0" y="17994"/>
                      </a:cubicBezTo>
                      <a:lnTo>
                        <a:pt x="0" y="37934"/>
                      </a:lnTo>
                      <a:cubicBezTo>
                        <a:pt x="0" y="38451"/>
                        <a:pt x="426" y="38846"/>
                        <a:pt x="912" y="38846"/>
                      </a:cubicBezTo>
                      <a:lnTo>
                        <a:pt x="67722" y="38846"/>
                      </a:lnTo>
                      <a:cubicBezTo>
                        <a:pt x="66992" y="38086"/>
                        <a:pt x="66293" y="37296"/>
                        <a:pt x="65655" y="36475"/>
                      </a:cubicBezTo>
                      <a:cubicBezTo>
                        <a:pt x="59576" y="28481"/>
                        <a:pt x="61096" y="18238"/>
                        <a:pt x="53497" y="1176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" name="Google Shape;174;p18"/>
                <p:cNvSpPr/>
                <p:nvPr/>
              </p:nvSpPr>
              <p:spPr>
                <a:xfrm flipH="1">
                  <a:off x="542658" y="3859606"/>
                  <a:ext cx="1697177" cy="1236617"/>
                </a:xfrm>
                <a:custGeom>
                  <a:rect b="b" l="l" r="r" t="t"/>
                  <a:pathLst>
                    <a:path extrusionOk="0" h="69698" w="95656">
                      <a:moveTo>
                        <a:pt x="95655" y="52646"/>
                      </a:moveTo>
                      <a:cubicBezTo>
                        <a:pt x="79910" y="54166"/>
                        <a:pt x="64378" y="40427"/>
                        <a:pt x="63892" y="24621"/>
                      </a:cubicBezTo>
                      <a:cubicBezTo>
                        <a:pt x="63679" y="18147"/>
                        <a:pt x="64834" y="9849"/>
                        <a:pt x="59089" y="6809"/>
                      </a:cubicBezTo>
                      <a:cubicBezTo>
                        <a:pt x="56384" y="5381"/>
                        <a:pt x="53010" y="5837"/>
                        <a:pt x="50123" y="6931"/>
                      </a:cubicBezTo>
                      <a:cubicBezTo>
                        <a:pt x="45837" y="8572"/>
                        <a:pt x="42068" y="11369"/>
                        <a:pt x="37934" y="13436"/>
                      </a:cubicBezTo>
                      <a:cubicBezTo>
                        <a:pt x="33800" y="15442"/>
                        <a:pt x="28846" y="16658"/>
                        <a:pt x="24621" y="14803"/>
                      </a:cubicBezTo>
                      <a:cubicBezTo>
                        <a:pt x="20608" y="13010"/>
                        <a:pt x="18207" y="8937"/>
                        <a:pt x="15198" y="5715"/>
                      </a:cubicBezTo>
                      <a:cubicBezTo>
                        <a:pt x="12219" y="2524"/>
                        <a:pt x="7234" y="1"/>
                        <a:pt x="3556" y="2402"/>
                      </a:cubicBezTo>
                      <a:cubicBezTo>
                        <a:pt x="699" y="4256"/>
                        <a:pt x="0" y="8329"/>
                        <a:pt x="1155" y="11551"/>
                      </a:cubicBezTo>
                      <a:cubicBezTo>
                        <a:pt x="2249" y="14803"/>
                        <a:pt x="4711" y="17326"/>
                        <a:pt x="7082" y="19758"/>
                      </a:cubicBezTo>
                      <a:cubicBezTo>
                        <a:pt x="12098" y="24925"/>
                        <a:pt x="17143" y="30062"/>
                        <a:pt x="22159" y="35229"/>
                      </a:cubicBezTo>
                      <a:cubicBezTo>
                        <a:pt x="24286" y="37448"/>
                        <a:pt x="26536" y="39880"/>
                        <a:pt x="26809" y="42919"/>
                      </a:cubicBezTo>
                      <a:cubicBezTo>
                        <a:pt x="27295" y="48573"/>
                        <a:pt x="20730" y="52859"/>
                        <a:pt x="20669" y="58573"/>
                      </a:cubicBezTo>
                      <a:cubicBezTo>
                        <a:pt x="20639" y="63528"/>
                        <a:pt x="25654" y="67114"/>
                        <a:pt x="30487" y="68391"/>
                      </a:cubicBezTo>
                      <a:cubicBezTo>
                        <a:pt x="35259" y="69698"/>
                        <a:pt x="40426" y="69667"/>
                        <a:pt x="45229" y="68239"/>
                      </a:cubicBezTo>
                      <a:cubicBezTo>
                        <a:pt x="53041" y="65959"/>
                        <a:pt x="59636" y="60306"/>
                        <a:pt x="67570" y="58452"/>
                      </a:cubicBezTo>
                      <a:cubicBezTo>
                        <a:pt x="74895" y="56689"/>
                        <a:pt x="82585" y="58421"/>
                        <a:pt x="89941" y="6015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75" name="Google Shape;175;p18"/>
              <p:cNvSpPr/>
              <p:nvPr/>
            </p:nvSpPr>
            <p:spPr>
              <a:xfrm flipH="1">
                <a:off x="6563923" y="-679214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8"/>
              <p:cNvSpPr/>
              <p:nvPr/>
            </p:nvSpPr>
            <p:spPr>
              <a:xfrm flipH="1">
                <a:off x="6566237" y="-847005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7" name="Google Shape;177;p18"/>
          <p:cNvGrpSpPr/>
          <p:nvPr/>
        </p:nvGrpSpPr>
        <p:grpSpPr>
          <a:xfrm>
            <a:off x="7334191" y="0"/>
            <a:ext cx="1173392" cy="4864991"/>
            <a:chOff x="7334191" y="0"/>
            <a:chExt cx="1173392" cy="4864991"/>
          </a:xfrm>
        </p:grpSpPr>
        <p:sp>
          <p:nvSpPr>
            <p:cNvPr id="178" name="Google Shape;178;p18"/>
            <p:cNvSpPr/>
            <p:nvPr/>
          </p:nvSpPr>
          <p:spPr>
            <a:xfrm rot="-5836887">
              <a:off x="7993285" y="4345582"/>
              <a:ext cx="449992" cy="525812"/>
            </a:xfrm>
            <a:custGeom>
              <a:rect b="b" l="l" r="r" t="t"/>
              <a:pathLst>
                <a:path extrusionOk="0" h="16020" w="13710">
                  <a:moveTo>
                    <a:pt x="1" y="16019"/>
                  </a:moveTo>
                  <a:cubicBezTo>
                    <a:pt x="1" y="16019"/>
                    <a:pt x="517" y="943"/>
                    <a:pt x="11247" y="31"/>
                  </a:cubicBezTo>
                  <a:cubicBezTo>
                    <a:pt x="11247" y="1"/>
                    <a:pt x="13709" y="10426"/>
                    <a:pt x="1" y="160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8"/>
            <p:cNvSpPr/>
            <p:nvPr/>
          </p:nvSpPr>
          <p:spPr>
            <a:xfrm>
              <a:off x="7334191" y="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19"/>
          <p:cNvGrpSpPr/>
          <p:nvPr/>
        </p:nvGrpSpPr>
        <p:grpSpPr>
          <a:xfrm>
            <a:off x="5108316" y="76300"/>
            <a:ext cx="3819428" cy="1977540"/>
            <a:chOff x="5108316" y="76300"/>
            <a:chExt cx="3819428" cy="1977540"/>
          </a:xfrm>
        </p:grpSpPr>
        <p:sp>
          <p:nvSpPr>
            <p:cNvPr id="182" name="Google Shape;182;p19"/>
            <p:cNvSpPr/>
            <p:nvPr/>
          </p:nvSpPr>
          <p:spPr>
            <a:xfrm>
              <a:off x="8617441" y="1676709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9"/>
            <p:cNvSpPr/>
            <p:nvPr/>
          </p:nvSpPr>
          <p:spPr>
            <a:xfrm>
              <a:off x="5108316" y="7630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" name="Google Shape;184;p19"/>
          <p:cNvSpPr/>
          <p:nvPr/>
        </p:nvSpPr>
        <p:spPr>
          <a:xfrm>
            <a:off x="-3" y="4674449"/>
            <a:ext cx="3304878" cy="469060"/>
          </a:xfrm>
          <a:custGeom>
            <a:rect b="b" l="l" r="r" t="t"/>
            <a:pathLst>
              <a:path extrusionOk="0" h="3825" w="26950">
                <a:moveTo>
                  <a:pt x="7181" y="0"/>
                </a:moveTo>
                <a:cubicBezTo>
                  <a:pt x="2039" y="0"/>
                  <a:pt x="0" y="3824"/>
                  <a:pt x="0" y="3824"/>
                </a:cubicBezTo>
                <a:lnTo>
                  <a:pt x="26949" y="3824"/>
                </a:lnTo>
                <a:cubicBezTo>
                  <a:pt x="25556" y="2076"/>
                  <a:pt x="24208" y="1682"/>
                  <a:pt x="22589" y="1682"/>
                </a:cubicBezTo>
                <a:cubicBezTo>
                  <a:pt x="21265" y="1682"/>
                  <a:pt x="19759" y="1945"/>
                  <a:pt x="17898" y="1945"/>
                </a:cubicBezTo>
                <a:cubicBezTo>
                  <a:pt x="16162" y="1945"/>
                  <a:pt x="14117" y="1716"/>
                  <a:pt x="11622" y="832"/>
                </a:cubicBezTo>
                <a:cubicBezTo>
                  <a:pt x="9938" y="238"/>
                  <a:pt x="8463" y="0"/>
                  <a:pt x="71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6" name="Google Shape;186;p19"/>
          <p:cNvSpPr txBox="1"/>
          <p:nvPr>
            <p:ph idx="1" type="subTitle"/>
          </p:nvPr>
        </p:nvSpPr>
        <p:spPr>
          <a:xfrm>
            <a:off x="903450" y="1306475"/>
            <a:ext cx="34314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7" name="Google Shape;187;p19"/>
          <p:cNvSpPr txBox="1"/>
          <p:nvPr>
            <p:ph idx="2" type="subTitle"/>
          </p:nvPr>
        </p:nvSpPr>
        <p:spPr>
          <a:xfrm>
            <a:off x="903450" y="1832375"/>
            <a:ext cx="3431400" cy="859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8" name="Google Shape;188;p19"/>
          <p:cNvSpPr txBox="1"/>
          <p:nvPr>
            <p:ph idx="3" type="subTitle"/>
          </p:nvPr>
        </p:nvSpPr>
        <p:spPr>
          <a:xfrm>
            <a:off x="4821450" y="1832375"/>
            <a:ext cx="3431400" cy="859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9" name="Google Shape;189;p19"/>
          <p:cNvSpPr txBox="1"/>
          <p:nvPr>
            <p:ph idx="4" type="subTitle"/>
          </p:nvPr>
        </p:nvSpPr>
        <p:spPr>
          <a:xfrm>
            <a:off x="903450" y="3580700"/>
            <a:ext cx="3431400" cy="859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0" name="Google Shape;190;p19"/>
          <p:cNvSpPr txBox="1"/>
          <p:nvPr>
            <p:ph idx="5" type="subTitle"/>
          </p:nvPr>
        </p:nvSpPr>
        <p:spPr>
          <a:xfrm>
            <a:off x="4821450" y="3580700"/>
            <a:ext cx="3431400" cy="859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1" name="Google Shape;191;p19"/>
          <p:cNvSpPr txBox="1"/>
          <p:nvPr>
            <p:ph idx="6" type="subTitle"/>
          </p:nvPr>
        </p:nvSpPr>
        <p:spPr>
          <a:xfrm>
            <a:off x="903450" y="3054800"/>
            <a:ext cx="34314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2" name="Google Shape;192;p19"/>
          <p:cNvSpPr txBox="1"/>
          <p:nvPr>
            <p:ph idx="7" type="subTitle"/>
          </p:nvPr>
        </p:nvSpPr>
        <p:spPr>
          <a:xfrm>
            <a:off x="4821450" y="1306475"/>
            <a:ext cx="34314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3" name="Google Shape;193;p19"/>
          <p:cNvSpPr txBox="1"/>
          <p:nvPr>
            <p:ph idx="8" type="subTitle"/>
          </p:nvPr>
        </p:nvSpPr>
        <p:spPr>
          <a:xfrm>
            <a:off x="4821450" y="3054800"/>
            <a:ext cx="34314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20"/>
          <p:cNvGrpSpPr/>
          <p:nvPr/>
        </p:nvGrpSpPr>
        <p:grpSpPr>
          <a:xfrm>
            <a:off x="-2959810" y="-1255282"/>
            <a:ext cx="13513513" cy="8034086"/>
            <a:chOff x="-2959810" y="-1255282"/>
            <a:chExt cx="13513513" cy="8034086"/>
          </a:xfrm>
        </p:grpSpPr>
        <p:sp>
          <p:nvSpPr>
            <p:cNvPr id="196" name="Google Shape;196;p20"/>
            <p:cNvSpPr/>
            <p:nvPr/>
          </p:nvSpPr>
          <p:spPr>
            <a:xfrm rot="10800000">
              <a:off x="6430242" y="-64713"/>
              <a:ext cx="4123462" cy="1307039"/>
            </a:xfrm>
            <a:custGeom>
              <a:rect b="b" l="l" r="r" t="t"/>
              <a:pathLst>
                <a:path extrusionOk="0" h="54234" w="171098">
                  <a:moveTo>
                    <a:pt x="64219" y="1"/>
                  </a:moveTo>
                  <a:cubicBezTo>
                    <a:pt x="51195" y="1"/>
                    <a:pt x="38117" y="4100"/>
                    <a:pt x="26141" y="9674"/>
                  </a:cubicBezTo>
                  <a:cubicBezTo>
                    <a:pt x="21598" y="11608"/>
                    <a:pt x="16212" y="12676"/>
                    <a:pt x="10759" y="12676"/>
                  </a:cubicBezTo>
                  <a:cubicBezTo>
                    <a:pt x="7126" y="12676"/>
                    <a:pt x="3464" y="12202"/>
                    <a:pt x="0" y="11194"/>
                  </a:cubicBezTo>
                  <a:lnTo>
                    <a:pt x="0" y="33382"/>
                  </a:lnTo>
                  <a:cubicBezTo>
                    <a:pt x="1802" y="34005"/>
                    <a:pt x="3700" y="34318"/>
                    <a:pt x="5624" y="34318"/>
                  </a:cubicBezTo>
                  <a:cubicBezTo>
                    <a:pt x="7271" y="34318"/>
                    <a:pt x="8938" y="34088"/>
                    <a:pt x="10578" y="33626"/>
                  </a:cubicBezTo>
                  <a:cubicBezTo>
                    <a:pt x="20641" y="30620"/>
                    <a:pt x="31297" y="22557"/>
                    <a:pt x="41562" y="22557"/>
                  </a:cubicBezTo>
                  <a:cubicBezTo>
                    <a:pt x="45622" y="22557"/>
                    <a:pt x="49620" y="23818"/>
                    <a:pt x="53497" y="27151"/>
                  </a:cubicBezTo>
                  <a:cubicBezTo>
                    <a:pt x="61096" y="33626"/>
                    <a:pt x="59576" y="43869"/>
                    <a:pt x="65655" y="51863"/>
                  </a:cubicBezTo>
                  <a:cubicBezTo>
                    <a:pt x="66293" y="52714"/>
                    <a:pt x="66992" y="53535"/>
                    <a:pt x="67722" y="54234"/>
                  </a:cubicBezTo>
                  <a:lnTo>
                    <a:pt x="171098" y="54234"/>
                  </a:lnTo>
                  <a:cubicBezTo>
                    <a:pt x="167268" y="49127"/>
                    <a:pt x="163104" y="44598"/>
                    <a:pt x="156842" y="42744"/>
                  </a:cubicBezTo>
                  <a:cubicBezTo>
                    <a:pt x="154802" y="42231"/>
                    <a:pt x="152790" y="42012"/>
                    <a:pt x="150798" y="42012"/>
                  </a:cubicBezTo>
                  <a:cubicBezTo>
                    <a:pt x="142401" y="42012"/>
                    <a:pt x="134361" y="45902"/>
                    <a:pt x="126082" y="48063"/>
                  </a:cubicBezTo>
                  <a:cubicBezTo>
                    <a:pt x="124128" y="48552"/>
                    <a:pt x="122190" y="48796"/>
                    <a:pt x="120311" y="48796"/>
                  </a:cubicBezTo>
                  <a:cubicBezTo>
                    <a:pt x="113422" y="48796"/>
                    <a:pt x="107317" y="45512"/>
                    <a:pt x="104045" y="38945"/>
                  </a:cubicBezTo>
                  <a:cubicBezTo>
                    <a:pt x="100245" y="30951"/>
                    <a:pt x="97571" y="22592"/>
                    <a:pt x="93771" y="14628"/>
                  </a:cubicBezTo>
                  <a:cubicBezTo>
                    <a:pt x="90731" y="8914"/>
                    <a:pt x="86172" y="4355"/>
                    <a:pt x="80853" y="2470"/>
                  </a:cubicBezTo>
                  <a:cubicBezTo>
                    <a:pt x="75379" y="755"/>
                    <a:pt x="69804" y="1"/>
                    <a:pt x="642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0"/>
            <p:cNvSpPr/>
            <p:nvPr/>
          </p:nvSpPr>
          <p:spPr>
            <a:xfrm rot="10800000">
              <a:off x="7082617" y="-1057846"/>
              <a:ext cx="2875659" cy="2095296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0"/>
            <p:cNvSpPr/>
            <p:nvPr/>
          </p:nvSpPr>
          <p:spPr>
            <a:xfrm rot="-2210320">
              <a:off x="7968904" y="-928079"/>
              <a:ext cx="1650738" cy="1679337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0"/>
            <p:cNvSpPr/>
            <p:nvPr/>
          </p:nvSpPr>
          <p:spPr>
            <a:xfrm flipH="1" rot="10800000">
              <a:off x="-2959810" y="3926851"/>
              <a:ext cx="4600433" cy="2851953"/>
            </a:xfrm>
            <a:custGeom>
              <a:rect b="b" l="l" r="r" t="t"/>
              <a:pathLst>
                <a:path extrusionOk="0" h="79425" w="128119">
                  <a:moveTo>
                    <a:pt x="12585" y="23041"/>
                  </a:moveTo>
                  <a:cubicBezTo>
                    <a:pt x="12159" y="26232"/>
                    <a:pt x="11430" y="29637"/>
                    <a:pt x="10396" y="30640"/>
                  </a:cubicBezTo>
                  <a:cubicBezTo>
                    <a:pt x="7782" y="33132"/>
                    <a:pt x="4408" y="35077"/>
                    <a:pt x="2858" y="38360"/>
                  </a:cubicBezTo>
                  <a:cubicBezTo>
                    <a:pt x="1" y="44287"/>
                    <a:pt x="4986" y="51461"/>
                    <a:pt x="11156" y="53740"/>
                  </a:cubicBezTo>
                  <a:cubicBezTo>
                    <a:pt x="17326" y="56020"/>
                    <a:pt x="24135" y="54926"/>
                    <a:pt x="30701" y="54500"/>
                  </a:cubicBezTo>
                  <a:cubicBezTo>
                    <a:pt x="37236" y="54075"/>
                    <a:pt x="44500" y="54561"/>
                    <a:pt x="49242" y="59090"/>
                  </a:cubicBezTo>
                  <a:cubicBezTo>
                    <a:pt x="53315" y="63011"/>
                    <a:pt x="54652" y="69120"/>
                    <a:pt x="58817" y="72950"/>
                  </a:cubicBezTo>
                  <a:cubicBezTo>
                    <a:pt x="65716" y="79425"/>
                    <a:pt x="75747" y="75473"/>
                    <a:pt x="82221" y="70427"/>
                  </a:cubicBezTo>
                  <a:cubicBezTo>
                    <a:pt x="88908" y="65139"/>
                    <a:pt x="94653" y="58026"/>
                    <a:pt x="102769" y="55564"/>
                  </a:cubicBezTo>
                  <a:cubicBezTo>
                    <a:pt x="107419" y="54166"/>
                    <a:pt x="112343" y="54409"/>
                    <a:pt x="117055" y="53345"/>
                  </a:cubicBezTo>
                  <a:cubicBezTo>
                    <a:pt x="121766" y="52281"/>
                    <a:pt x="126629" y="49181"/>
                    <a:pt x="127268" y="44439"/>
                  </a:cubicBezTo>
                  <a:cubicBezTo>
                    <a:pt x="128119" y="38664"/>
                    <a:pt x="122556" y="34014"/>
                    <a:pt x="117237" y="31612"/>
                  </a:cubicBezTo>
                  <a:cubicBezTo>
                    <a:pt x="103802" y="25594"/>
                    <a:pt x="87267" y="25229"/>
                    <a:pt x="76811" y="14804"/>
                  </a:cubicBezTo>
                  <a:cubicBezTo>
                    <a:pt x="74166" y="12129"/>
                    <a:pt x="72069" y="8968"/>
                    <a:pt x="69212" y="6536"/>
                  </a:cubicBezTo>
                  <a:cubicBezTo>
                    <a:pt x="61522" y="1"/>
                    <a:pt x="49911" y="457"/>
                    <a:pt x="40397" y="3892"/>
                  </a:cubicBezTo>
                  <a:cubicBezTo>
                    <a:pt x="30853" y="7296"/>
                    <a:pt x="22403" y="13223"/>
                    <a:pt x="12980" y="16901"/>
                  </a:cubicBezTo>
                  <a:cubicBezTo>
                    <a:pt x="13101" y="16870"/>
                    <a:pt x="12980" y="19849"/>
                    <a:pt x="12585" y="230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0"/>
            <p:cNvSpPr/>
            <p:nvPr/>
          </p:nvSpPr>
          <p:spPr>
            <a:xfrm flipH="1" rot="2502769">
              <a:off x="-1009362" y="4161664"/>
              <a:ext cx="2267778" cy="1652375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" name="Google Shape;201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2" name="Google Shape;202;p20"/>
          <p:cNvSpPr txBox="1"/>
          <p:nvPr>
            <p:ph idx="1" type="subTitle"/>
          </p:nvPr>
        </p:nvSpPr>
        <p:spPr>
          <a:xfrm>
            <a:off x="720000" y="1718613"/>
            <a:ext cx="23703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3" name="Google Shape;203;p20"/>
          <p:cNvSpPr txBox="1"/>
          <p:nvPr>
            <p:ph idx="2" type="subTitle"/>
          </p:nvPr>
        </p:nvSpPr>
        <p:spPr>
          <a:xfrm>
            <a:off x="3342150" y="1718625"/>
            <a:ext cx="23700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20"/>
          <p:cNvSpPr txBox="1"/>
          <p:nvPr>
            <p:ph idx="3" type="subTitle"/>
          </p:nvPr>
        </p:nvSpPr>
        <p:spPr>
          <a:xfrm>
            <a:off x="5959750" y="1718625"/>
            <a:ext cx="23700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5" name="Google Shape;205;p20"/>
          <p:cNvSpPr txBox="1"/>
          <p:nvPr>
            <p:ph idx="4" type="subTitle"/>
          </p:nvPr>
        </p:nvSpPr>
        <p:spPr>
          <a:xfrm>
            <a:off x="720000" y="3377500"/>
            <a:ext cx="23703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6" name="Google Shape;206;p20"/>
          <p:cNvSpPr txBox="1"/>
          <p:nvPr>
            <p:ph idx="5" type="subTitle"/>
          </p:nvPr>
        </p:nvSpPr>
        <p:spPr>
          <a:xfrm>
            <a:off x="3342150" y="3377500"/>
            <a:ext cx="23700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7" name="Google Shape;207;p20"/>
          <p:cNvSpPr txBox="1"/>
          <p:nvPr>
            <p:ph idx="6" type="subTitle"/>
          </p:nvPr>
        </p:nvSpPr>
        <p:spPr>
          <a:xfrm>
            <a:off x="5959750" y="3377500"/>
            <a:ext cx="2370000" cy="105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8" name="Google Shape;208;p20"/>
          <p:cNvSpPr txBox="1"/>
          <p:nvPr>
            <p:ph idx="7" type="subTitle"/>
          </p:nvPr>
        </p:nvSpPr>
        <p:spPr>
          <a:xfrm>
            <a:off x="720000" y="1183775"/>
            <a:ext cx="23703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idx="8" type="subTitle"/>
          </p:nvPr>
        </p:nvSpPr>
        <p:spPr>
          <a:xfrm>
            <a:off x="3342150" y="1183775"/>
            <a:ext cx="23748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0" name="Google Shape;210;p20"/>
          <p:cNvSpPr txBox="1"/>
          <p:nvPr>
            <p:ph idx="9" type="subTitle"/>
          </p:nvPr>
        </p:nvSpPr>
        <p:spPr>
          <a:xfrm>
            <a:off x="5959750" y="1183775"/>
            <a:ext cx="23748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1" name="Google Shape;211;p20"/>
          <p:cNvSpPr txBox="1"/>
          <p:nvPr>
            <p:ph idx="13" type="subTitle"/>
          </p:nvPr>
        </p:nvSpPr>
        <p:spPr>
          <a:xfrm>
            <a:off x="720000" y="2838150"/>
            <a:ext cx="23703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2" name="Google Shape;212;p20"/>
          <p:cNvSpPr txBox="1"/>
          <p:nvPr>
            <p:ph idx="14" type="subTitle"/>
          </p:nvPr>
        </p:nvSpPr>
        <p:spPr>
          <a:xfrm>
            <a:off x="3342150" y="2838150"/>
            <a:ext cx="23700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13" name="Google Shape;213;p20"/>
          <p:cNvSpPr txBox="1"/>
          <p:nvPr>
            <p:ph idx="15" type="subTitle"/>
          </p:nvPr>
        </p:nvSpPr>
        <p:spPr>
          <a:xfrm>
            <a:off x="5959750" y="2838150"/>
            <a:ext cx="2370000" cy="5373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214" name="Google Shape;214;p20"/>
          <p:cNvGrpSpPr/>
          <p:nvPr/>
        </p:nvGrpSpPr>
        <p:grpSpPr>
          <a:xfrm>
            <a:off x="8369016" y="3926841"/>
            <a:ext cx="473924" cy="1132353"/>
            <a:chOff x="8369016" y="3926841"/>
            <a:chExt cx="473924" cy="1132353"/>
          </a:xfrm>
        </p:grpSpPr>
        <p:sp>
          <p:nvSpPr>
            <p:cNvPr id="215" name="Google Shape;215;p20"/>
            <p:cNvSpPr/>
            <p:nvPr/>
          </p:nvSpPr>
          <p:spPr>
            <a:xfrm flipH="1" rot="10800000">
              <a:off x="8428894" y="3926841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0"/>
            <p:cNvSpPr/>
            <p:nvPr/>
          </p:nvSpPr>
          <p:spPr>
            <a:xfrm flipH="1" rot="10800000">
              <a:off x="8369016" y="4568334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21"/>
          <p:cNvGrpSpPr/>
          <p:nvPr/>
        </p:nvGrpSpPr>
        <p:grpSpPr>
          <a:xfrm>
            <a:off x="6121084" y="-847005"/>
            <a:ext cx="5155248" cy="7442333"/>
            <a:chOff x="6121084" y="-847005"/>
            <a:chExt cx="5155248" cy="7442333"/>
          </a:xfrm>
        </p:grpSpPr>
        <p:sp>
          <p:nvSpPr>
            <p:cNvPr id="219" name="Google Shape;219;p21"/>
            <p:cNvSpPr/>
            <p:nvPr/>
          </p:nvSpPr>
          <p:spPr>
            <a:xfrm rot="10800000">
              <a:off x="7328536" y="3640361"/>
              <a:ext cx="1816339" cy="1508714"/>
            </a:xfrm>
            <a:custGeom>
              <a:rect b="b" l="l" r="r" t="t"/>
              <a:pathLst>
                <a:path extrusionOk="0" h="11908" w="15930">
                  <a:moveTo>
                    <a:pt x="1" y="1"/>
                  </a:moveTo>
                  <a:lnTo>
                    <a:pt x="1" y="11907"/>
                  </a:lnTo>
                  <a:cubicBezTo>
                    <a:pt x="1" y="11907"/>
                    <a:pt x="96" y="6508"/>
                    <a:pt x="4054" y="5447"/>
                  </a:cubicBezTo>
                  <a:cubicBezTo>
                    <a:pt x="8012" y="4386"/>
                    <a:pt x="14203" y="4323"/>
                    <a:pt x="15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1"/>
            <p:cNvSpPr/>
            <p:nvPr/>
          </p:nvSpPr>
          <p:spPr>
            <a:xfrm rot="-2946542">
              <a:off x="7997563" y="3727613"/>
              <a:ext cx="2801199" cy="2041042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1" name="Google Shape;221;p21"/>
            <p:cNvGrpSpPr/>
            <p:nvPr/>
          </p:nvGrpSpPr>
          <p:grpSpPr>
            <a:xfrm flipH="1">
              <a:off x="6121084" y="4402354"/>
              <a:ext cx="5155248" cy="2192974"/>
              <a:chOff x="606600" y="3360875"/>
              <a:chExt cx="4375900" cy="1861450"/>
            </a:xfrm>
          </p:grpSpPr>
          <p:sp>
            <p:nvSpPr>
              <p:cNvPr id="222" name="Google Shape;222;p21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21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4" name="Google Shape;224;p21"/>
            <p:cNvGrpSpPr/>
            <p:nvPr/>
          </p:nvGrpSpPr>
          <p:grpSpPr>
            <a:xfrm>
              <a:off x="6563923" y="-847005"/>
              <a:ext cx="3390520" cy="1864732"/>
              <a:chOff x="6563923" y="-847005"/>
              <a:chExt cx="3390520" cy="1864732"/>
            </a:xfrm>
          </p:grpSpPr>
          <p:grpSp>
            <p:nvGrpSpPr>
              <p:cNvPr id="225" name="Google Shape;225;p21"/>
              <p:cNvGrpSpPr/>
              <p:nvPr/>
            </p:nvGrpSpPr>
            <p:grpSpPr>
              <a:xfrm rot="10800000">
                <a:off x="7115456" y="-814125"/>
                <a:ext cx="2838987" cy="1831852"/>
                <a:chOff x="542658" y="3725281"/>
                <a:chExt cx="2124672" cy="1370942"/>
              </a:xfrm>
            </p:grpSpPr>
            <p:sp>
              <p:nvSpPr>
                <p:cNvPr id="226" name="Google Shape;226;p21"/>
                <p:cNvSpPr/>
                <p:nvPr/>
              </p:nvSpPr>
              <p:spPr>
                <a:xfrm>
                  <a:off x="713043" y="3725281"/>
                  <a:ext cx="1954288" cy="971150"/>
                </a:xfrm>
                <a:custGeom>
                  <a:rect b="b" l="l" r="r" t="t"/>
                  <a:pathLst>
                    <a:path extrusionOk="0" h="38846" w="67722">
                      <a:moveTo>
                        <a:pt x="53497" y="11763"/>
                      </a:moveTo>
                      <a:cubicBezTo>
                        <a:pt x="39819" y="0"/>
                        <a:pt x="24621" y="14043"/>
                        <a:pt x="10578" y="18238"/>
                      </a:cubicBezTo>
                      <a:cubicBezTo>
                        <a:pt x="7022" y="19241"/>
                        <a:pt x="3344" y="19149"/>
                        <a:pt x="0" y="17994"/>
                      </a:cubicBezTo>
                      <a:lnTo>
                        <a:pt x="0" y="37934"/>
                      </a:lnTo>
                      <a:cubicBezTo>
                        <a:pt x="0" y="38451"/>
                        <a:pt x="426" y="38846"/>
                        <a:pt x="912" y="38846"/>
                      </a:cubicBezTo>
                      <a:lnTo>
                        <a:pt x="67722" y="38846"/>
                      </a:lnTo>
                      <a:cubicBezTo>
                        <a:pt x="66992" y="38086"/>
                        <a:pt x="66293" y="37296"/>
                        <a:pt x="65655" y="36475"/>
                      </a:cubicBezTo>
                      <a:cubicBezTo>
                        <a:pt x="59576" y="28481"/>
                        <a:pt x="61096" y="18238"/>
                        <a:pt x="53497" y="1176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7" name="Google Shape;227;p21"/>
                <p:cNvSpPr/>
                <p:nvPr/>
              </p:nvSpPr>
              <p:spPr>
                <a:xfrm flipH="1">
                  <a:off x="542658" y="3859606"/>
                  <a:ext cx="1697177" cy="1236617"/>
                </a:xfrm>
                <a:custGeom>
                  <a:rect b="b" l="l" r="r" t="t"/>
                  <a:pathLst>
                    <a:path extrusionOk="0" h="69698" w="95656">
                      <a:moveTo>
                        <a:pt x="95655" y="52646"/>
                      </a:moveTo>
                      <a:cubicBezTo>
                        <a:pt x="79910" y="54166"/>
                        <a:pt x="64378" y="40427"/>
                        <a:pt x="63892" y="24621"/>
                      </a:cubicBezTo>
                      <a:cubicBezTo>
                        <a:pt x="63679" y="18147"/>
                        <a:pt x="64834" y="9849"/>
                        <a:pt x="59089" y="6809"/>
                      </a:cubicBezTo>
                      <a:cubicBezTo>
                        <a:pt x="56384" y="5381"/>
                        <a:pt x="53010" y="5837"/>
                        <a:pt x="50123" y="6931"/>
                      </a:cubicBezTo>
                      <a:cubicBezTo>
                        <a:pt x="45837" y="8572"/>
                        <a:pt x="42068" y="11369"/>
                        <a:pt x="37934" y="13436"/>
                      </a:cubicBezTo>
                      <a:cubicBezTo>
                        <a:pt x="33800" y="15442"/>
                        <a:pt x="28846" y="16658"/>
                        <a:pt x="24621" y="14803"/>
                      </a:cubicBezTo>
                      <a:cubicBezTo>
                        <a:pt x="20608" y="13010"/>
                        <a:pt x="18207" y="8937"/>
                        <a:pt x="15198" y="5715"/>
                      </a:cubicBezTo>
                      <a:cubicBezTo>
                        <a:pt x="12219" y="2524"/>
                        <a:pt x="7234" y="1"/>
                        <a:pt x="3556" y="2402"/>
                      </a:cubicBezTo>
                      <a:cubicBezTo>
                        <a:pt x="699" y="4256"/>
                        <a:pt x="0" y="8329"/>
                        <a:pt x="1155" y="11551"/>
                      </a:cubicBezTo>
                      <a:cubicBezTo>
                        <a:pt x="2249" y="14803"/>
                        <a:pt x="4711" y="17326"/>
                        <a:pt x="7082" y="19758"/>
                      </a:cubicBezTo>
                      <a:cubicBezTo>
                        <a:pt x="12098" y="24925"/>
                        <a:pt x="17143" y="30062"/>
                        <a:pt x="22159" y="35229"/>
                      </a:cubicBezTo>
                      <a:cubicBezTo>
                        <a:pt x="24286" y="37448"/>
                        <a:pt x="26536" y="39880"/>
                        <a:pt x="26809" y="42919"/>
                      </a:cubicBezTo>
                      <a:cubicBezTo>
                        <a:pt x="27295" y="48573"/>
                        <a:pt x="20730" y="52859"/>
                        <a:pt x="20669" y="58573"/>
                      </a:cubicBezTo>
                      <a:cubicBezTo>
                        <a:pt x="20639" y="63528"/>
                        <a:pt x="25654" y="67114"/>
                        <a:pt x="30487" y="68391"/>
                      </a:cubicBezTo>
                      <a:cubicBezTo>
                        <a:pt x="35259" y="69698"/>
                        <a:pt x="40426" y="69667"/>
                        <a:pt x="45229" y="68239"/>
                      </a:cubicBezTo>
                      <a:cubicBezTo>
                        <a:pt x="53041" y="65959"/>
                        <a:pt x="59636" y="60306"/>
                        <a:pt x="67570" y="58452"/>
                      </a:cubicBezTo>
                      <a:cubicBezTo>
                        <a:pt x="74895" y="56689"/>
                        <a:pt x="82585" y="58421"/>
                        <a:pt x="89941" y="6015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28" name="Google Shape;228;p21"/>
              <p:cNvSpPr/>
              <p:nvPr/>
            </p:nvSpPr>
            <p:spPr>
              <a:xfrm flipH="1">
                <a:off x="6563923" y="-679214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21"/>
              <p:cNvSpPr/>
              <p:nvPr/>
            </p:nvSpPr>
            <p:spPr>
              <a:xfrm flipH="1">
                <a:off x="6566237" y="-847005"/>
                <a:ext cx="2779462" cy="1214214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30" name="Google Shape;230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231" name="Google Shape;231;p21"/>
          <p:cNvGrpSpPr/>
          <p:nvPr/>
        </p:nvGrpSpPr>
        <p:grpSpPr>
          <a:xfrm>
            <a:off x="7334191" y="0"/>
            <a:ext cx="1810692" cy="5004629"/>
            <a:chOff x="7334191" y="0"/>
            <a:chExt cx="1810692" cy="5004629"/>
          </a:xfrm>
        </p:grpSpPr>
        <p:sp>
          <p:nvSpPr>
            <p:cNvPr id="232" name="Google Shape;232;p21"/>
            <p:cNvSpPr/>
            <p:nvPr/>
          </p:nvSpPr>
          <p:spPr>
            <a:xfrm rot="-5836887">
              <a:off x="8630585" y="4485219"/>
              <a:ext cx="449992" cy="525812"/>
            </a:xfrm>
            <a:custGeom>
              <a:rect b="b" l="l" r="r" t="t"/>
              <a:pathLst>
                <a:path extrusionOk="0" h="16020" w="13710">
                  <a:moveTo>
                    <a:pt x="1" y="16019"/>
                  </a:moveTo>
                  <a:cubicBezTo>
                    <a:pt x="1" y="16019"/>
                    <a:pt x="517" y="943"/>
                    <a:pt x="11247" y="31"/>
                  </a:cubicBezTo>
                  <a:cubicBezTo>
                    <a:pt x="11247" y="1"/>
                    <a:pt x="13709" y="10426"/>
                    <a:pt x="1" y="160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1"/>
            <p:cNvSpPr/>
            <p:nvPr/>
          </p:nvSpPr>
          <p:spPr>
            <a:xfrm>
              <a:off x="7334191" y="0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/>
          <p:nvPr>
            <p:ph type="ctrTitle"/>
          </p:nvPr>
        </p:nvSpPr>
        <p:spPr>
          <a:xfrm>
            <a:off x="734500" y="535000"/>
            <a:ext cx="43794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6" name="Google Shape;236;p22"/>
          <p:cNvSpPr txBox="1"/>
          <p:nvPr>
            <p:ph idx="1" type="subTitle"/>
          </p:nvPr>
        </p:nvSpPr>
        <p:spPr>
          <a:xfrm>
            <a:off x="734500" y="1700400"/>
            <a:ext cx="4379400" cy="11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37" name="Google Shape;237;p22"/>
          <p:cNvSpPr txBox="1"/>
          <p:nvPr/>
        </p:nvSpPr>
        <p:spPr>
          <a:xfrm>
            <a:off x="734500" y="3563450"/>
            <a:ext cx="4379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" sz="1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and includes </a:t>
            </a:r>
            <a:r>
              <a:rPr lang="en" sz="1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icons by </a:t>
            </a:r>
            <a:r>
              <a:rPr b="1" lang="en" sz="10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</a:t>
            </a:r>
            <a:r>
              <a:rPr lang="en" sz="1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infographics &amp; images by </a:t>
            </a:r>
            <a:r>
              <a:rPr b="1" lang="en" sz="1000" u="sng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 u="sng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38" name="Google Shape;238;p22"/>
          <p:cNvGrpSpPr/>
          <p:nvPr/>
        </p:nvGrpSpPr>
        <p:grpSpPr>
          <a:xfrm>
            <a:off x="4486216" y="146225"/>
            <a:ext cx="4323240" cy="3129405"/>
            <a:chOff x="4486216" y="146225"/>
            <a:chExt cx="4323240" cy="3129405"/>
          </a:xfrm>
        </p:grpSpPr>
        <p:sp>
          <p:nvSpPr>
            <p:cNvPr id="239" name="Google Shape;239;p22"/>
            <p:cNvSpPr/>
            <p:nvPr/>
          </p:nvSpPr>
          <p:spPr>
            <a:xfrm>
              <a:off x="4486216" y="1462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2"/>
            <p:cNvSpPr/>
            <p:nvPr/>
          </p:nvSpPr>
          <p:spPr>
            <a:xfrm flipH="1">
              <a:off x="8505126" y="2911432"/>
              <a:ext cx="304330" cy="364198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3"/>
          <p:cNvGrpSpPr/>
          <p:nvPr/>
        </p:nvGrpSpPr>
        <p:grpSpPr>
          <a:xfrm>
            <a:off x="3730945" y="-1589384"/>
            <a:ext cx="6336975" cy="7499249"/>
            <a:chOff x="3730945" y="-1589384"/>
            <a:chExt cx="6336975" cy="7499249"/>
          </a:xfrm>
        </p:grpSpPr>
        <p:grpSp>
          <p:nvGrpSpPr>
            <p:cNvPr id="243" name="Google Shape;243;p23"/>
            <p:cNvGrpSpPr/>
            <p:nvPr/>
          </p:nvGrpSpPr>
          <p:grpSpPr>
            <a:xfrm>
              <a:off x="5569572" y="-1589384"/>
              <a:ext cx="4498347" cy="2953144"/>
              <a:chOff x="5569572" y="-1589384"/>
              <a:chExt cx="4498347" cy="2953144"/>
            </a:xfrm>
          </p:grpSpPr>
          <p:sp>
            <p:nvSpPr>
              <p:cNvPr id="244" name="Google Shape;244;p23"/>
              <p:cNvSpPr/>
              <p:nvPr/>
            </p:nvSpPr>
            <p:spPr>
              <a:xfrm rot="10800000">
                <a:off x="5569572" y="53"/>
                <a:ext cx="3736353" cy="913572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23"/>
              <p:cNvSpPr/>
              <p:nvPr/>
            </p:nvSpPr>
            <p:spPr>
              <a:xfrm>
                <a:off x="6544549" y="-1179074"/>
                <a:ext cx="2751518" cy="2428681"/>
              </a:xfrm>
              <a:custGeom>
                <a:rect b="b" l="l" r="r" t="t"/>
                <a:pathLst>
                  <a:path extrusionOk="0" h="83467" w="94562">
                    <a:moveTo>
                      <a:pt x="93650" y="0"/>
                    </a:moveTo>
                    <a:lnTo>
                      <a:pt x="457" y="0"/>
                    </a:lnTo>
                    <a:cubicBezTo>
                      <a:pt x="1" y="3222"/>
                      <a:pt x="1034" y="6444"/>
                      <a:pt x="4287" y="8997"/>
                    </a:cubicBezTo>
                    <a:cubicBezTo>
                      <a:pt x="8086" y="12037"/>
                      <a:pt x="6202" y="16201"/>
                      <a:pt x="10761" y="18116"/>
                    </a:cubicBezTo>
                    <a:cubicBezTo>
                      <a:pt x="16445" y="20396"/>
                      <a:pt x="22524" y="20760"/>
                      <a:pt x="28603" y="22280"/>
                    </a:cubicBezTo>
                    <a:cubicBezTo>
                      <a:pt x="46476" y="27994"/>
                      <a:pt x="36202" y="48511"/>
                      <a:pt x="38117" y="62554"/>
                    </a:cubicBezTo>
                    <a:cubicBezTo>
                      <a:pt x="39637" y="72828"/>
                      <a:pt x="49515" y="83466"/>
                      <a:pt x="61279" y="81551"/>
                    </a:cubicBezTo>
                    <a:cubicBezTo>
                      <a:pt x="72890" y="79363"/>
                      <a:pt x="75717" y="72706"/>
                      <a:pt x="94562" y="70731"/>
                    </a:cubicBezTo>
                    <a:lnTo>
                      <a:pt x="94562" y="912"/>
                    </a:lnTo>
                    <a:cubicBezTo>
                      <a:pt x="94562" y="365"/>
                      <a:pt x="94197" y="0"/>
                      <a:pt x="936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23"/>
              <p:cNvSpPr/>
              <p:nvPr/>
            </p:nvSpPr>
            <p:spPr>
              <a:xfrm rot="10800000">
                <a:off x="7556866" y="-1450701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23"/>
              <p:cNvSpPr/>
              <p:nvPr/>
            </p:nvSpPr>
            <p:spPr>
              <a:xfrm rot="-2210302">
                <a:off x="7017974" y="-1175339"/>
                <a:ext cx="2088865" cy="2125055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8" name="Google Shape;248;p23"/>
            <p:cNvGrpSpPr/>
            <p:nvPr/>
          </p:nvGrpSpPr>
          <p:grpSpPr>
            <a:xfrm flipH="1">
              <a:off x="3730945" y="3384381"/>
              <a:ext cx="5857767" cy="2525485"/>
              <a:chOff x="606600" y="3340575"/>
              <a:chExt cx="4383900" cy="1890050"/>
            </a:xfrm>
          </p:grpSpPr>
          <p:sp>
            <p:nvSpPr>
              <p:cNvPr id="249" name="Google Shape;249;p23"/>
              <p:cNvSpPr/>
              <p:nvPr/>
            </p:nvSpPr>
            <p:spPr>
              <a:xfrm>
                <a:off x="713050" y="3340575"/>
                <a:ext cx="4277450" cy="1355850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23"/>
              <p:cNvSpPr/>
              <p:nvPr/>
            </p:nvSpPr>
            <p:spPr>
              <a:xfrm>
                <a:off x="713050" y="3725275"/>
                <a:ext cx="1693050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23"/>
              <p:cNvSpPr/>
              <p:nvPr/>
            </p:nvSpPr>
            <p:spPr>
              <a:xfrm>
                <a:off x="998775" y="3488175"/>
                <a:ext cx="2391400" cy="1742450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23"/>
              <p:cNvSpPr/>
              <p:nvPr/>
            </p:nvSpPr>
            <p:spPr>
              <a:xfrm>
                <a:off x="2140125" y="3733625"/>
                <a:ext cx="1879250" cy="1418750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23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23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5" name="Google Shape;255;p23"/>
          <p:cNvGrpSpPr/>
          <p:nvPr/>
        </p:nvGrpSpPr>
        <p:grpSpPr>
          <a:xfrm>
            <a:off x="3730955" y="146225"/>
            <a:ext cx="5078502" cy="4862686"/>
            <a:chOff x="3730955" y="146225"/>
            <a:chExt cx="5078502" cy="4862686"/>
          </a:xfrm>
        </p:grpSpPr>
        <p:sp>
          <p:nvSpPr>
            <p:cNvPr id="256" name="Google Shape;256;p23"/>
            <p:cNvSpPr/>
            <p:nvPr/>
          </p:nvSpPr>
          <p:spPr>
            <a:xfrm>
              <a:off x="4486216" y="146225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3"/>
            <p:cNvSpPr/>
            <p:nvPr/>
          </p:nvSpPr>
          <p:spPr>
            <a:xfrm>
              <a:off x="7606916" y="346434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3"/>
            <p:cNvSpPr/>
            <p:nvPr/>
          </p:nvSpPr>
          <p:spPr>
            <a:xfrm flipH="1">
              <a:off x="8505126" y="2911432"/>
              <a:ext cx="304330" cy="364198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rgbClr val="FFB5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3"/>
            <p:cNvSpPr/>
            <p:nvPr/>
          </p:nvSpPr>
          <p:spPr>
            <a:xfrm flipH="1" rot="-4341185">
              <a:off x="3798448" y="4626609"/>
              <a:ext cx="304326" cy="364193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rgbClr val="FFB5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24"/>
          <p:cNvGrpSpPr/>
          <p:nvPr/>
        </p:nvGrpSpPr>
        <p:grpSpPr>
          <a:xfrm>
            <a:off x="-333101" y="-1598909"/>
            <a:ext cx="10758247" cy="7556559"/>
            <a:chOff x="-333101" y="-1598909"/>
            <a:chExt cx="10758247" cy="7556559"/>
          </a:xfrm>
        </p:grpSpPr>
        <p:grpSp>
          <p:nvGrpSpPr>
            <p:cNvPr id="262" name="Google Shape;262;p24"/>
            <p:cNvGrpSpPr/>
            <p:nvPr/>
          </p:nvGrpSpPr>
          <p:grpSpPr>
            <a:xfrm>
              <a:off x="6459372" y="-1598909"/>
              <a:ext cx="3965774" cy="2953144"/>
              <a:chOff x="5569572" y="-1589384"/>
              <a:chExt cx="3965774" cy="2953144"/>
            </a:xfrm>
          </p:grpSpPr>
          <p:sp>
            <p:nvSpPr>
              <p:cNvPr id="263" name="Google Shape;263;p24"/>
              <p:cNvSpPr/>
              <p:nvPr/>
            </p:nvSpPr>
            <p:spPr>
              <a:xfrm rot="10800000">
                <a:off x="5569572" y="53"/>
                <a:ext cx="3736353" cy="913572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24"/>
              <p:cNvSpPr/>
              <p:nvPr/>
            </p:nvSpPr>
            <p:spPr>
              <a:xfrm>
                <a:off x="6544549" y="-1179074"/>
                <a:ext cx="2751518" cy="2428681"/>
              </a:xfrm>
              <a:custGeom>
                <a:rect b="b" l="l" r="r" t="t"/>
                <a:pathLst>
                  <a:path extrusionOk="0" h="83467" w="94562">
                    <a:moveTo>
                      <a:pt x="93650" y="0"/>
                    </a:moveTo>
                    <a:lnTo>
                      <a:pt x="457" y="0"/>
                    </a:lnTo>
                    <a:cubicBezTo>
                      <a:pt x="1" y="3222"/>
                      <a:pt x="1034" y="6444"/>
                      <a:pt x="4287" y="8997"/>
                    </a:cubicBezTo>
                    <a:cubicBezTo>
                      <a:pt x="8086" y="12037"/>
                      <a:pt x="6202" y="16201"/>
                      <a:pt x="10761" y="18116"/>
                    </a:cubicBezTo>
                    <a:cubicBezTo>
                      <a:pt x="16445" y="20396"/>
                      <a:pt x="22524" y="20760"/>
                      <a:pt x="28603" y="22280"/>
                    </a:cubicBezTo>
                    <a:cubicBezTo>
                      <a:pt x="46476" y="27994"/>
                      <a:pt x="36202" y="48511"/>
                      <a:pt x="38117" y="62554"/>
                    </a:cubicBezTo>
                    <a:cubicBezTo>
                      <a:pt x="39637" y="72828"/>
                      <a:pt x="49515" y="83466"/>
                      <a:pt x="61279" y="81551"/>
                    </a:cubicBezTo>
                    <a:cubicBezTo>
                      <a:pt x="72890" y="79363"/>
                      <a:pt x="75717" y="72706"/>
                      <a:pt x="94562" y="70731"/>
                    </a:cubicBezTo>
                    <a:lnTo>
                      <a:pt x="94562" y="912"/>
                    </a:lnTo>
                    <a:cubicBezTo>
                      <a:pt x="94562" y="365"/>
                      <a:pt x="94197" y="0"/>
                      <a:pt x="936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24"/>
              <p:cNvSpPr/>
              <p:nvPr/>
            </p:nvSpPr>
            <p:spPr>
              <a:xfrm rot="10800000">
                <a:off x="6563216" y="-1393551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24"/>
              <p:cNvSpPr/>
              <p:nvPr/>
            </p:nvSpPr>
            <p:spPr>
              <a:xfrm rot="-2210302">
                <a:off x="7017974" y="-1175339"/>
                <a:ext cx="2088865" cy="2125055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7" name="Google Shape;267;p24"/>
            <p:cNvGrpSpPr/>
            <p:nvPr/>
          </p:nvGrpSpPr>
          <p:grpSpPr>
            <a:xfrm>
              <a:off x="-333101" y="4491428"/>
              <a:ext cx="2393443" cy="1466222"/>
              <a:chOff x="542658" y="3725281"/>
              <a:chExt cx="2124672" cy="1370942"/>
            </a:xfrm>
          </p:grpSpPr>
          <p:sp>
            <p:nvSpPr>
              <p:cNvPr id="268" name="Google Shape;268;p24"/>
              <p:cNvSpPr/>
              <p:nvPr/>
            </p:nvSpPr>
            <p:spPr>
              <a:xfrm>
                <a:off x="713043" y="3725281"/>
                <a:ext cx="1954288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24"/>
              <p:cNvSpPr/>
              <p:nvPr/>
            </p:nvSpPr>
            <p:spPr>
              <a:xfrm flipH="1">
                <a:off x="542658" y="3859606"/>
                <a:ext cx="1697177" cy="1236617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0" name="Google Shape;270;p24"/>
          <p:cNvGrpSpPr/>
          <p:nvPr/>
        </p:nvGrpSpPr>
        <p:grpSpPr>
          <a:xfrm>
            <a:off x="8624929" y="3015043"/>
            <a:ext cx="473924" cy="1698424"/>
            <a:chOff x="8624929" y="3015043"/>
            <a:chExt cx="473924" cy="1698424"/>
          </a:xfrm>
        </p:grpSpPr>
        <p:sp>
          <p:nvSpPr>
            <p:cNvPr id="271" name="Google Shape;271;p24"/>
            <p:cNvSpPr/>
            <p:nvPr/>
          </p:nvSpPr>
          <p:spPr>
            <a:xfrm flipH="1" rot="10800000">
              <a:off x="8624929" y="3015043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4"/>
            <p:cNvSpPr/>
            <p:nvPr/>
          </p:nvSpPr>
          <p:spPr>
            <a:xfrm flipH="1" rot="10800000">
              <a:off x="8624931" y="4406150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b="1"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○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■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○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■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●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○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Char char="■"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6.jpg"/><Relationship Id="rId4" Type="http://schemas.openxmlformats.org/officeDocument/2006/relationships/image" Target="../media/image4.jpg"/><Relationship Id="rId5" Type="http://schemas.openxmlformats.org/officeDocument/2006/relationships/image" Target="../media/image38.png"/><Relationship Id="rId6" Type="http://schemas.openxmlformats.org/officeDocument/2006/relationships/image" Target="../media/image3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comments" Target="../comments/comment2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3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4.xml"/><Relationship Id="rId4" Type="http://schemas.openxmlformats.org/officeDocument/2006/relationships/image" Target="../media/image10.png"/><Relationship Id="rId5" Type="http://schemas.openxmlformats.org/officeDocument/2006/relationships/image" Target="../media/image15.png"/><Relationship Id="rId6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comments" Target="../comments/comment5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Relationship Id="rId4" Type="http://schemas.openxmlformats.org/officeDocument/2006/relationships/image" Target="../media/image18.png"/><Relationship Id="rId5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comments" Target="../comments/comment6.xml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Relationship Id="rId4" Type="http://schemas.openxmlformats.org/officeDocument/2006/relationships/image" Target="../media/image20.png"/><Relationship Id="rId9" Type="http://schemas.openxmlformats.org/officeDocument/2006/relationships/image" Target="../media/image22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26.png"/><Relationship Id="rId8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5.xml"/><Relationship Id="rId3" Type="http://schemas.openxmlformats.org/officeDocument/2006/relationships/comments" Target="../comments/comment7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comments" Target="../comments/comment8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drive.google.com/file/d/1fq2JpLe2toY-Tvba6SgUYtxg3APK-L6m/view" TargetMode="External"/><Relationship Id="rId4" Type="http://schemas.openxmlformats.org/officeDocument/2006/relationships/image" Target="../media/image2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"/>
          <p:cNvSpPr txBox="1"/>
          <p:nvPr>
            <p:ph type="ctrTitle"/>
          </p:nvPr>
        </p:nvSpPr>
        <p:spPr>
          <a:xfrm>
            <a:off x="715100" y="1091775"/>
            <a:ext cx="5712300" cy="15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A8: Interactive High-Fi Prototype</a:t>
            </a:r>
            <a:endParaRPr b="0" sz="4300"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78" name="Google Shape;278;p25"/>
          <p:cNvSpPr txBox="1"/>
          <p:nvPr>
            <p:ph idx="1" type="subTitle"/>
          </p:nvPr>
        </p:nvSpPr>
        <p:spPr>
          <a:xfrm>
            <a:off x="715100" y="2717750"/>
            <a:ext cx="5238300" cy="6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memreprise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Casey Nguyen, Sophie Wu, Kayla Patterson, Caroline Tran</a:t>
            </a:r>
            <a:endParaRPr/>
          </a:p>
        </p:txBody>
      </p:sp>
      <p:grpSp>
        <p:nvGrpSpPr>
          <p:cNvPr id="279" name="Google Shape;279;p25"/>
          <p:cNvGrpSpPr/>
          <p:nvPr/>
        </p:nvGrpSpPr>
        <p:grpSpPr>
          <a:xfrm>
            <a:off x="5525988" y="-1215399"/>
            <a:ext cx="5380060" cy="6219732"/>
            <a:chOff x="5297388" y="-1215399"/>
            <a:chExt cx="5380060" cy="6219732"/>
          </a:xfrm>
        </p:grpSpPr>
        <p:sp>
          <p:nvSpPr>
            <p:cNvPr id="280" name="Google Shape;280;p25"/>
            <p:cNvSpPr/>
            <p:nvPr/>
          </p:nvSpPr>
          <p:spPr>
            <a:xfrm>
              <a:off x="5297388" y="-316405"/>
              <a:ext cx="4600433" cy="5320737"/>
            </a:xfrm>
            <a:custGeom>
              <a:rect b="b" l="l" r="r" t="t"/>
              <a:pathLst>
                <a:path extrusionOk="0" h="148179" w="128119">
                  <a:moveTo>
                    <a:pt x="213" y="0"/>
                  </a:moveTo>
                  <a:cubicBezTo>
                    <a:pt x="0" y="6930"/>
                    <a:pt x="2371" y="14195"/>
                    <a:pt x="6687" y="19636"/>
                  </a:cubicBezTo>
                  <a:cubicBezTo>
                    <a:pt x="9362" y="22675"/>
                    <a:pt x="12007" y="25715"/>
                    <a:pt x="15441" y="27599"/>
                  </a:cubicBezTo>
                  <a:cubicBezTo>
                    <a:pt x="23405" y="31794"/>
                    <a:pt x="31399" y="35198"/>
                    <a:pt x="40123" y="37873"/>
                  </a:cubicBezTo>
                  <a:cubicBezTo>
                    <a:pt x="50761" y="41277"/>
                    <a:pt x="56080" y="52311"/>
                    <a:pt x="52676" y="62554"/>
                  </a:cubicBezTo>
                  <a:cubicBezTo>
                    <a:pt x="48481" y="75472"/>
                    <a:pt x="38238" y="89546"/>
                    <a:pt x="45837" y="103224"/>
                  </a:cubicBezTo>
                  <a:cubicBezTo>
                    <a:pt x="49637" y="109667"/>
                    <a:pt x="56476" y="114227"/>
                    <a:pt x="63679" y="114987"/>
                  </a:cubicBezTo>
                  <a:cubicBezTo>
                    <a:pt x="64297" y="115018"/>
                    <a:pt x="64929" y="115033"/>
                    <a:pt x="65573" y="115033"/>
                  </a:cubicBezTo>
                  <a:cubicBezTo>
                    <a:pt x="72755" y="115033"/>
                    <a:pt x="81494" y="113231"/>
                    <a:pt x="89178" y="113231"/>
                  </a:cubicBezTo>
                  <a:cubicBezTo>
                    <a:pt x="97370" y="113231"/>
                    <a:pt x="104363" y="115278"/>
                    <a:pt x="106993" y="123741"/>
                  </a:cubicBezTo>
                  <a:cubicBezTo>
                    <a:pt x="109364" y="131066"/>
                    <a:pt x="110945" y="140337"/>
                    <a:pt x="114015" y="148179"/>
                  </a:cubicBezTo>
                  <a:lnTo>
                    <a:pt x="127206" y="148179"/>
                  </a:lnTo>
                  <a:cubicBezTo>
                    <a:pt x="127723" y="148179"/>
                    <a:pt x="128118" y="147753"/>
                    <a:pt x="128118" y="147267"/>
                  </a:cubicBezTo>
                  <a:lnTo>
                    <a:pt x="128118" y="70700"/>
                  </a:lnTo>
                  <a:cubicBezTo>
                    <a:pt x="109546" y="72646"/>
                    <a:pt x="106446" y="79333"/>
                    <a:pt x="94835" y="81521"/>
                  </a:cubicBezTo>
                  <a:cubicBezTo>
                    <a:pt x="93899" y="81673"/>
                    <a:pt x="92976" y="81746"/>
                    <a:pt x="92068" y="81746"/>
                  </a:cubicBezTo>
                  <a:cubicBezTo>
                    <a:pt x="81553" y="81746"/>
                    <a:pt x="73072" y="71981"/>
                    <a:pt x="71673" y="62524"/>
                  </a:cubicBezTo>
                  <a:cubicBezTo>
                    <a:pt x="69758" y="48481"/>
                    <a:pt x="80032" y="27964"/>
                    <a:pt x="62160" y="22250"/>
                  </a:cubicBezTo>
                  <a:cubicBezTo>
                    <a:pt x="56080" y="20730"/>
                    <a:pt x="50001" y="20365"/>
                    <a:pt x="44317" y="18086"/>
                  </a:cubicBezTo>
                  <a:cubicBezTo>
                    <a:pt x="39758" y="16171"/>
                    <a:pt x="42646" y="12462"/>
                    <a:pt x="38846" y="9423"/>
                  </a:cubicBezTo>
                  <a:cubicBezTo>
                    <a:pt x="35563" y="6870"/>
                    <a:pt x="36658" y="3192"/>
                    <a:pt x="370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5"/>
            <p:cNvSpPr/>
            <p:nvPr/>
          </p:nvSpPr>
          <p:spPr>
            <a:xfrm>
              <a:off x="6460113" y="-99930"/>
              <a:ext cx="3395485" cy="2997091"/>
            </a:xfrm>
            <a:custGeom>
              <a:rect b="b" l="l" r="r" t="t"/>
              <a:pathLst>
                <a:path extrusionOk="0" h="83467" w="94562">
                  <a:moveTo>
                    <a:pt x="93650" y="0"/>
                  </a:moveTo>
                  <a:lnTo>
                    <a:pt x="457" y="0"/>
                  </a:lnTo>
                  <a:cubicBezTo>
                    <a:pt x="1" y="3222"/>
                    <a:pt x="1034" y="6444"/>
                    <a:pt x="4287" y="8997"/>
                  </a:cubicBezTo>
                  <a:cubicBezTo>
                    <a:pt x="8086" y="12037"/>
                    <a:pt x="6202" y="16201"/>
                    <a:pt x="10761" y="18116"/>
                  </a:cubicBezTo>
                  <a:cubicBezTo>
                    <a:pt x="16445" y="20396"/>
                    <a:pt x="22524" y="20760"/>
                    <a:pt x="28603" y="22280"/>
                  </a:cubicBezTo>
                  <a:cubicBezTo>
                    <a:pt x="46476" y="27994"/>
                    <a:pt x="36202" y="48511"/>
                    <a:pt x="38117" y="62554"/>
                  </a:cubicBezTo>
                  <a:cubicBezTo>
                    <a:pt x="39637" y="72828"/>
                    <a:pt x="49515" y="83466"/>
                    <a:pt x="61279" y="81551"/>
                  </a:cubicBezTo>
                  <a:cubicBezTo>
                    <a:pt x="72890" y="79363"/>
                    <a:pt x="75717" y="72706"/>
                    <a:pt x="94562" y="70731"/>
                  </a:cubicBezTo>
                  <a:lnTo>
                    <a:pt x="94562" y="912"/>
                  </a:lnTo>
                  <a:cubicBezTo>
                    <a:pt x="94562" y="365"/>
                    <a:pt x="94197" y="0"/>
                    <a:pt x="936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5"/>
            <p:cNvSpPr/>
            <p:nvPr/>
          </p:nvSpPr>
          <p:spPr>
            <a:xfrm>
              <a:off x="6077015" y="-1215399"/>
              <a:ext cx="4600433" cy="2851953"/>
            </a:xfrm>
            <a:custGeom>
              <a:rect b="b" l="l" r="r" t="t"/>
              <a:pathLst>
                <a:path extrusionOk="0" h="79425" w="128119">
                  <a:moveTo>
                    <a:pt x="12585" y="23041"/>
                  </a:moveTo>
                  <a:cubicBezTo>
                    <a:pt x="12159" y="26232"/>
                    <a:pt x="11430" y="29637"/>
                    <a:pt x="10396" y="30640"/>
                  </a:cubicBezTo>
                  <a:cubicBezTo>
                    <a:pt x="7782" y="33132"/>
                    <a:pt x="4408" y="35077"/>
                    <a:pt x="2858" y="38360"/>
                  </a:cubicBezTo>
                  <a:cubicBezTo>
                    <a:pt x="1" y="44287"/>
                    <a:pt x="4986" y="51461"/>
                    <a:pt x="11156" y="53740"/>
                  </a:cubicBezTo>
                  <a:cubicBezTo>
                    <a:pt x="17326" y="56020"/>
                    <a:pt x="24135" y="54926"/>
                    <a:pt x="30701" y="54500"/>
                  </a:cubicBezTo>
                  <a:cubicBezTo>
                    <a:pt x="37236" y="54075"/>
                    <a:pt x="44500" y="54561"/>
                    <a:pt x="49242" y="59090"/>
                  </a:cubicBezTo>
                  <a:cubicBezTo>
                    <a:pt x="53315" y="63011"/>
                    <a:pt x="54652" y="69120"/>
                    <a:pt x="58817" y="72950"/>
                  </a:cubicBezTo>
                  <a:cubicBezTo>
                    <a:pt x="65716" y="79425"/>
                    <a:pt x="75747" y="75473"/>
                    <a:pt x="82221" y="70427"/>
                  </a:cubicBezTo>
                  <a:cubicBezTo>
                    <a:pt x="88908" y="65139"/>
                    <a:pt x="94653" y="58026"/>
                    <a:pt x="102769" y="55564"/>
                  </a:cubicBezTo>
                  <a:cubicBezTo>
                    <a:pt x="107419" y="54166"/>
                    <a:pt x="112343" y="54409"/>
                    <a:pt x="117055" y="53345"/>
                  </a:cubicBezTo>
                  <a:cubicBezTo>
                    <a:pt x="121766" y="52281"/>
                    <a:pt x="126629" y="49181"/>
                    <a:pt x="127268" y="44439"/>
                  </a:cubicBezTo>
                  <a:cubicBezTo>
                    <a:pt x="128119" y="38664"/>
                    <a:pt x="122556" y="34014"/>
                    <a:pt x="117237" y="31612"/>
                  </a:cubicBezTo>
                  <a:cubicBezTo>
                    <a:pt x="103802" y="25594"/>
                    <a:pt x="87267" y="25229"/>
                    <a:pt x="76811" y="14804"/>
                  </a:cubicBezTo>
                  <a:cubicBezTo>
                    <a:pt x="74166" y="12129"/>
                    <a:pt x="72069" y="8968"/>
                    <a:pt x="69212" y="6536"/>
                  </a:cubicBezTo>
                  <a:cubicBezTo>
                    <a:pt x="61522" y="1"/>
                    <a:pt x="49911" y="457"/>
                    <a:pt x="40397" y="3892"/>
                  </a:cubicBezTo>
                  <a:cubicBezTo>
                    <a:pt x="30853" y="7296"/>
                    <a:pt x="22403" y="13223"/>
                    <a:pt x="12980" y="16901"/>
                  </a:cubicBezTo>
                  <a:cubicBezTo>
                    <a:pt x="13101" y="16870"/>
                    <a:pt x="12980" y="19849"/>
                    <a:pt x="12585" y="230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5"/>
            <p:cNvSpPr/>
            <p:nvPr/>
          </p:nvSpPr>
          <p:spPr>
            <a:xfrm>
              <a:off x="6872691" y="-240723"/>
              <a:ext cx="3589745" cy="3651936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5"/>
            <p:cNvSpPr/>
            <p:nvPr/>
          </p:nvSpPr>
          <p:spPr>
            <a:xfrm>
              <a:off x="7618100" y="1935988"/>
              <a:ext cx="3059338" cy="1336478"/>
            </a:xfrm>
            <a:custGeom>
              <a:rect b="b" l="l" r="r" t="t"/>
              <a:pathLst>
                <a:path extrusionOk="0" h="29076" w="66558">
                  <a:moveTo>
                    <a:pt x="1453" y="1"/>
                  </a:moveTo>
                  <a:cubicBezTo>
                    <a:pt x="1399" y="1"/>
                    <a:pt x="1350" y="35"/>
                    <a:pt x="1338" y="107"/>
                  </a:cubicBezTo>
                  <a:cubicBezTo>
                    <a:pt x="0" y="7857"/>
                    <a:pt x="486" y="15943"/>
                    <a:pt x="5198" y="22508"/>
                  </a:cubicBezTo>
                  <a:cubicBezTo>
                    <a:pt x="8514" y="27146"/>
                    <a:pt x="13382" y="29075"/>
                    <a:pt x="18598" y="29075"/>
                  </a:cubicBezTo>
                  <a:cubicBezTo>
                    <a:pt x="20458" y="29075"/>
                    <a:pt x="22362" y="28830"/>
                    <a:pt x="24256" y="28374"/>
                  </a:cubicBezTo>
                  <a:cubicBezTo>
                    <a:pt x="40548" y="24332"/>
                    <a:pt x="49667" y="7128"/>
                    <a:pt x="66384" y="4271"/>
                  </a:cubicBezTo>
                  <a:cubicBezTo>
                    <a:pt x="66557" y="4242"/>
                    <a:pt x="66512" y="3995"/>
                    <a:pt x="66325" y="3995"/>
                  </a:cubicBezTo>
                  <a:cubicBezTo>
                    <a:pt x="66315" y="3995"/>
                    <a:pt x="66304" y="3996"/>
                    <a:pt x="66293" y="3997"/>
                  </a:cubicBezTo>
                  <a:cubicBezTo>
                    <a:pt x="51825" y="6520"/>
                    <a:pt x="42828" y="19560"/>
                    <a:pt x="30183" y="25852"/>
                  </a:cubicBezTo>
                  <a:cubicBezTo>
                    <a:pt x="26547" y="27662"/>
                    <a:pt x="22440" y="28846"/>
                    <a:pt x="18457" y="28846"/>
                  </a:cubicBezTo>
                  <a:cubicBezTo>
                    <a:pt x="14216" y="28846"/>
                    <a:pt x="10114" y="27504"/>
                    <a:pt x="6870" y="24150"/>
                  </a:cubicBezTo>
                  <a:cubicBezTo>
                    <a:pt x="790" y="17858"/>
                    <a:pt x="183" y="8435"/>
                    <a:pt x="1611" y="228"/>
                  </a:cubicBezTo>
                  <a:cubicBezTo>
                    <a:pt x="1630" y="81"/>
                    <a:pt x="1536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7892666" y="2347022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6" name="Google Shape;286;p25"/>
          <p:cNvGrpSpPr/>
          <p:nvPr/>
        </p:nvGrpSpPr>
        <p:grpSpPr>
          <a:xfrm>
            <a:off x="-145730" y="3283182"/>
            <a:ext cx="5857767" cy="3182009"/>
            <a:chOff x="-145730" y="3283182"/>
            <a:chExt cx="5857767" cy="3182009"/>
          </a:xfrm>
        </p:grpSpPr>
        <p:grpSp>
          <p:nvGrpSpPr>
            <p:cNvPr id="287" name="Google Shape;287;p25"/>
            <p:cNvGrpSpPr/>
            <p:nvPr/>
          </p:nvGrpSpPr>
          <p:grpSpPr>
            <a:xfrm>
              <a:off x="-145730" y="3939706"/>
              <a:ext cx="5857767" cy="2525485"/>
              <a:chOff x="606600" y="3340575"/>
              <a:chExt cx="4383900" cy="1890050"/>
            </a:xfrm>
          </p:grpSpPr>
          <p:sp>
            <p:nvSpPr>
              <p:cNvPr id="288" name="Google Shape;288;p25"/>
              <p:cNvSpPr/>
              <p:nvPr/>
            </p:nvSpPr>
            <p:spPr>
              <a:xfrm>
                <a:off x="713050" y="3340575"/>
                <a:ext cx="4277450" cy="1355850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25"/>
              <p:cNvSpPr/>
              <p:nvPr/>
            </p:nvSpPr>
            <p:spPr>
              <a:xfrm>
                <a:off x="713050" y="3725275"/>
                <a:ext cx="1693050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25"/>
              <p:cNvSpPr/>
              <p:nvPr/>
            </p:nvSpPr>
            <p:spPr>
              <a:xfrm>
                <a:off x="998775" y="3488175"/>
                <a:ext cx="2391400" cy="1742450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25"/>
              <p:cNvSpPr/>
              <p:nvPr/>
            </p:nvSpPr>
            <p:spPr>
              <a:xfrm>
                <a:off x="2140125" y="3733625"/>
                <a:ext cx="1879250" cy="1418750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25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25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4" name="Google Shape;294;p25"/>
            <p:cNvSpPr/>
            <p:nvPr/>
          </p:nvSpPr>
          <p:spPr>
            <a:xfrm>
              <a:off x="4345206" y="4105543"/>
              <a:ext cx="449996" cy="525816"/>
            </a:xfrm>
            <a:custGeom>
              <a:rect b="b" l="l" r="r" t="t"/>
              <a:pathLst>
                <a:path extrusionOk="0" h="16020" w="13710">
                  <a:moveTo>
                    <a:pt x="1" y="16019"/>
                  </a:moveTo>
                  <a:cubicBezTo>
                    <a:pt x="1" y="16019"/>
                    <a:pt x="517" y="943"/>
                    <a:pt x="11247" y="31"/>
                  </a:cubicBezTo>
                  <a:cubicBezTo>
                    <a:pt x="11247" y="1"/>
                    <a:pt x="13709" y="10426"/>
                    <a:pt x="1" y="160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5"/>
            <p:cNvSpPr/>
            <p:nvPr/>
          </p:nvSpPr>
          <p:spPr>
            <a:xfrm>
              <a:off x="-86600" y="3283182"/>
              <a:ext cx="304330" cy="364198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6"/>
          <p:cNvSpPr txBox="1"/>
          <p:nvPr>
            <p:ph type="title"/>
          </p:nvPr>
        </p:nvSpPr>
        <p:spPr>
          <a:xfrm>
            <a:off x="715100" y="1299675"/>
            <a:ext cx="68985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memreprise</a:t>
            </a:r>
            <a:endParaRPr/>
          </a:p>
        </p:txBody>
      </p:sp>
      <p:sp>
        <p:nvSpPr>
          <p:cNvPr id="301" name="Google Shape;301;p26"/>
          <p:cNvSpPr txBox="1"/>
          <p:nvPr>
            <p:ph idx="1" type="subTitle"/>
          </p:nvPr>
        </p:nvSpPr>
        <p:spPr>
          <a:xfrm>
            <a:off x="715100" y="2810763"/>
            <a:ext cx="44292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where music and memories meet</a:t>
            </a:r>
            <a:endParaRPr sz="2000"/>
          </a:p>
        </p:txBody>
      </p:sp>
      <p:grpSp>
        <p:nvGrpSpPr>
          <p:cNvPr id="302" name="Google Shape;302;p26"/>
          <p:cNvGrpSpPr/>
          <p:nvPr/>
        </p:nvGrpSpPr>
        <p:grpSpPr>
          <a:xfrm flipH="1" rot="-8845532">
            <a:off x="2486745" y="347995"/>
            <a:ext cx="7768935" cy="8326520"/>
            <a:chOff x="3054125" y="-2629543"/>
            <a:chExt cx="7768866" cy="8326445"/>
          </a:xfrm>
        </p:grpSpPr>
        <p:sp>
          <p:nvSpPr>
            <p:cNvPr id="303" name="Google Shape;303;p26"/>
            <p:cNvSpPr/>
            <p:nvPr/>
          </p:nvSpPr>
          <p:spPr>
            <a:xfrm rot="-745394">
              <a:off x="5703976" y="-56517"/>
              <a:ext cx="4600534" cy="5320854"/>
            </a:xfrm>
            <a:custGeom>
              <a:rect b="b" l="l" r="r" t="t"/>
              <a:pathLst>
                <a:path extrusionOk="0" h="148179" w="128119">
                  <a:moveTo>
                    <a:pt x="213" y="0"/>
                  </a:moveTo>
                  <a:cubicBezTo>
                    <a:pt x="0" y="6930"/>
                    <a:pt x="2371" y="14195"/>
                    <a:pt x="6687" y="19636"/>
                  </a:cubicBezTo>
                  <a:cubicBezTo>
                    <a:pt x="9362" y="22675"/>
                    <a:pt x="12007" y="25715"/>
                    <a:pt x="15441" y="27599"/>
                  </a:cubicBezTo>
                  <a:cubicBezTo>
                    <a:pt x="23405" y="31794"/>
                    <a:pt x="31399" y="35198"/>
                    <a:pt x="40123" y="37873"/>
                  </a:cubicBezTo>
                  <a:cubicBezTo>
                    <a:pt x="50761" y="41277"/>
                    <a:pt x="56080" y="52311"/>
                    <a:pt x="52676" y="62554"/>
                  </a:cubicBezTo>
                  <a:cubicBezTo>
                    <a:pt x="48481" y="75472"/>
                    <a:pt x="38238" y="89546"/>
                    <a:pt x="45837" y="103224"/>
                  </a:cubicBezTo>
                  <a:cubicBezTo>
                    <a:pt x="49637" y="109667"/>
                    <a:pt x="56476" y="114227"/>
                    <a:pt x="63679" y="114987"/>
                  </a:cubicBezTo>
                  <a:cubicBezTo>
                    <a:pt x="64297" y="115018"/>
                    <a:pt x="64929" y="115033"/>
                    <a:pt x="65573" y="115033"/>
                  </a:cubicBezTo>
                  <a:cubicBezTo>
                    <a:pt x="72755" y="115033"/>
                    <a:pt x="81494" y="113231"/>
                    <a:pt x="89178" y="113231"/>
                  </a:cubicBezTo>
                  <a:cubicBezTo>
                    <a:pt x="97370" y="113231"/>
                    <a:pt x="104363" y="115278"/>
                    <a:pt x="106993" y="123741"/>
                  </a:cubicBezTo>
                  <a:cubicBezTo>
                    <a:pt x="109364" y="131066"/>
                    <a:pt x="110945" y="140337"/>
                    <a:pt x="114015" y="148179"/>
                  </a:cubicBezTo>
                  <a:lnTo>
                    <a:pt x="127206" y="148179"/>
                  </a:lnTo>
                  <a:cubicBezTo>
                    <a:pt x="127723" y="148179"/>
                    <a:pt x="128118" y="147753"/>
                    <a:pt x="128118" y="147267"/>
                  </a:cubicBezTo>
                  <a:lnTo>
                    <a:pt x="128118" y="70700"/>
                  </a:lnTo>
                  <a:cubicBezTo>
                    <a:pt x="109546" y="72646"/>
                    <a:pt x="106446" y="79333"/>
                    <a:pt x="94835" y="81521"/>
                  </a:cubicBezTo>
                  <a:cubicBezTo>
                    <a:pt x="93899" y="81673"/>
                    <a:pt x="92976" y="81746"/>
                    <a:pt x="92068" y="81746"/>
                  </a:cubicBezTo>
                  <a:cubicBezTo>
                    <a:pt x="81553" y="81746"/>
                    <a:pt x="73072" y="71981"/>
                    <a:pt x="71673" y="62524"/>
                  </a:cubicBezTo>
                  <a:cubicBezTo>
                    <a:pt x="69758" y="48481"/>
                    <a:pt x="80032" y="27964"/>
                    <a:pt x="62160" y="22250"/>
                  </a:cubicBezTo>
                  <a:cubicBezTo>
                    <a:pt x="56080" y="20730"/>
                    <a:pt x="50001" y="20365"/>
                    <a:pt x="44317" y="18086"/>
                  </a:cubicBezTo>
                  <a:cubicBezTo>
                    <a:pt x="39758" y="16171"/>
                    <a:pt x="42646" y="12462"/>
                    <a:pt x="38846" y="9423"/>
                  </a:cubicBezTo>
                  <a:cubicBezTo>
                    <a:pt x="35563" y="6870"/>
                    <a:pt x="36658" y="3192"/>
                    <a:pt x="370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6"/>
            <p:cNvSpPr/>
            <p:nvPr/>
          </p:nvSpPr>
          <p:spPr>
            <a:xfrm rot="-61036">
              <a:off x="6529497" y="6371"/>
              <a:ext cx="3395547" cy="2997146"/>
            </a:xfrm>
            <a:custGeom>
              <a:rect b="b" l="l" r="r" t="t"/>
              <a:pathLst>
                <a:path extrusionOk="0" h="83467" w="94562">
                  <a:moveTo>
                    <a:pt x="93650" y="0"/>
                  </a:moveTo>
                  <a:lnTo>
                    <a:pt x="457" y="0"/>
                  </a:lnTo>
                  <a:cubicBezTo>
                    <a:pt x="1" y="3222"/>
                    <a:pt x="1034" y="6444"/>
                    <a:pt x="4287" y="8997"/>
                  </a:cubicBezTo>
                  <a:cubicBezTo>
                    <a:pt x="8086" y="12037"/>
                    <a:pt x="6202" y="16201"/>
                    <a:pt x="10761" y="18116"/>
                  </a:cubicBezTo>
                  <a:cubicBezTo>
                    <a:pt x="16445" y="20396"/>
                    <a:pt x="22524" y="20760"/>
                    <a:pt x="28603" y="22280"/>
                  </a:cubicBezTo>
                  <a:cubicBezTo>
                    <a:pt x="46476" y="27994"/>
                    <a:pt x="36202" y="48511"/>
                    <a:pt x="38117" y="62554"/>
                  </a:cubicBezTo>
                  <a:cubicBezTo>
                    <a:pt x="39637" y="72828"/>
                    <a:pt x="49515" y="83466"/>
                    <a:pt x="61279" y="81551"/>
                  </a:cubicBezTo>
                  <a:cubicBezTo>
                    <a:pt x="72890" y="79363"/>
                    <a:pt x="75717" y="72706"/>
                    <a:pt x="94562" y="70731"/>
                  </a:cubicBezTo>
                  <a:lnTo>
                    <a:pt x="94562" y="912"/>
                  </a:lnTo>
                  <a:cubicBezTo>
                    <a:pt x="94562" y="365"/>
                    <a:pt x="94197" y="0"/>
                    <a:pt x="936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6"/>
            <p:cNvSpPr/>
            <p:nvPr/>
          </p:nvSpPr>
          <p:spPr>
            <a:xfrm rot="1344488">
              <a:off x="3424011" y="-1860397"/>
              <a:ext cx="4600267" cy="2851850"/>
            </a:xfrm>
            <a:custGeom>
              <a:rect b="b" l="l" r="r" t="t"/>
              <a:pathLst>
                <a:path extrusionOk="0" h="79425" w="128119">
                  <a:moveTo>
                    <a:pt x="12585" y="23041"/>
                  </a:moveTo>
                  <a:cubicBezTo>
                    <a:pt x="12159" y="26232"/>
                    <a:pt x="11430" y="29637"/>
                    <a:pt x="10396" y="30640"/>
                  </a:cubicBezTo>
                  <a:cubicBezTo>
                    <a:pt x="7782" y="33132"/>
                    <a:pt x="4408" y="35077"/>
                    <a:pt x="2858" y="38360"/>
                  </a:cubicBezTo>
                  <a:cubicBezTo>
                    <a:pt x="1" y="44287"/>
                    <a:pt x="4986" y="51461"/>
                    <a:pt x="11156" y="53740"/>
                  </a:cubicBezTo>
                  <a:cubicBezTo>
                    <a:pt x="17326" y="56020"/>
                    <a:pt x="24135" y="54926"/>
                    <a:pt x="30701" y="54500"/>
                  </a:cubicBezTo>
                  <a:cubicBezTo>
                    <a:pt x="37236" y="54075"/>
                    <a:pt x="44500" y="54561"/>
                    <a:pt x="49242" y="59090"/>
                  </a:cubicBezTo>
                  <a:cubicBezTo>
                    <a:pt x="53315" y="63011"/>
                    <a:pt x="54652" y="69120"/>
                    <a:pt x="58817" y="72950"/>
                  </a:cubicBezTo>
                  <a:cubicBezTo>
                    <a:pt x="65716" y="79425"/>
                    <a:pt x="75747" y="75473"/>
                    <a:pt x="82221" y="70427"/>
                  </a:cubicBezTo>
                  <a:cubicBezTo>
                    <a:pt x="88908" y="65139"/>
                    <a:pt x="94653" y="58026"/>
                    <a:pt x="102769" y="55564"/>
                  </a:cubicBezTo>
                  <a:cubicBezTo>
                    <a:pt x="107419" y="54166"/>
                    <a:pt x="112343" y="54409"/>
                    <a:pt x="117055" y="53345"/>
                  </a:cubicBezTo>
                  <a:cubicBezTo>
                    <a:pt x="121766" y="52281"/>
                    <a:pt x="126629" y="49181"/>
                    <a:pt x="127268" y="44439"/>
                  </a:cubicBezTo>
                  <a:cubicBezTo>
                    <a:pt x="128119" y="38664"/>
                    <a:pt x="122556" y="34014"/>
                    <a:pt x="117237" y="31612"/>
                  </a:cubicBezTo>
                  <a:cubicBezTo>
                    <a:pt x="103802" y="25594"/>
                    <a:pt x="87267" y="25229"/>
                    <a:pt x="76811" y="14804"/>
                  </a:cubicBezTo>
                  <a:cubicBezTo>
                    <a:pt x="74166" y="12129"/>
                    <a:pt x="72069" y="8968"/>
                    <a:pt x="69212" y="6536"/>
                  </a:cubicBezTo>
                  <a:cubicBezTo>
                    <a:pt x="61522" y="1"/>
                    <a:pt x="49911" y="457"/>
                    <a:pt x="40397" y="3892"/>
                  </a:cubicBezTo>
                  <a:cubicBezTo>
                    <a:pt x="30853" y="7296"/>
                    <a:pt x="22403" y="13223"/>
                    <a:pt x="12980" y="16901"/>
                  </a:cubicBezTo>
                  <a:cubicBezTo>
                    <a:pt x="13101" y="16870"/>
                    <a:pt x="12980" y="19849"/>
                    <a:pt x="12585" y="230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6"/>
            <p:cNvSpPr/>
            <p:nvPr/>
          </p:nvSpPr>
          <p:spPr>
            <a:xfrm>
              <a:off x="6863759" y="-246430"/>
              <a:ext cx="3589745" cy="3651936"/>
            </a:xfrm>
            <a:custGeom>
              <a:rect b="b" l="l" r="r" t="t"/>
              <a:pathLst>
                <a:path extrusionOk="0" fill="none" h="101704" w="99972">
                  <a:moveTo>
                    <a:pt x="8694" y="0"/>
                  </a:moveTo>
                  <a:cubicBezTo>
                    <a:pt x="7539" y="183"/>
                    <a:pt x="6566" y="973"/>
                    <a:pt x="5715" y="1793"/>
                  </a:cubicBezTo>
                  <a:cubicBezTo>
                    <a:pt x="3344" y="3952"/>
                    <a:pt x="1064" y="6505"/>
                    <a:pt x="456" y="9696"/>
                  </a:cubicBezTo>
                  <a:cubicBezTo>
                    <a:pt x="0" y="12128"/>
                    <a:pt x="669" y="14712"/>
                    <a:pt x="2158" y="16687"/>
                  </a:cubicBezTo>
                  <a:cubicBezTo>
                    <a:pt x="5776" y="21459"/>
                    <a:pt x="12189" y="22037"/>
                    <a:pt x="17691" y="22219"/>
                  </a:cubicBezTo>
                  <a:cubicBezTo>
                    <a:pt x="21733" y="22371"/>
                    <a:pt x="26171" y="22949"/>
                    <a:pt x="28816" y="25928"/>
                  </a:cubicBezTo>
                  <a:cubicBezTo>
                    <a:pt x="32402" y="29940"/>
                    <a:pt x="31217" y="35958"/>
                    <a:pt x="29971" y="40639"/>
                  </a:cubicBezTo>
                  <a:cubicBezTo>
                    <a:pt x="28329" y="46870"/>
                    <a:pt x="25290" y="52615"/>
                    <a:pt x="23283" y="58694"/>
                  </a:cubicBezTo>
                  <a:cubicBezTo>
                    <a:pt x="21186" y="65016"/>
                    <a:pt x="20244" y="71794"/>
                    <a:pt x="21338" y="78330"/>
                  </a:cubicBezTo>
                  <a:cubicBezTo>
                    <a:pt x="22432" y="84925"/>
                    <a:pt x="25715" y="91187"/>
                    <a:pt x="30943" y="95321"/>
                  </a:cubicBezTo>
                  <a:cubicBezTo>
                    <a:pt x="37357" y="100366"/>
                    <a:pt x="46111" y="101704"/>
                    <a:pt x="54226" y="100974"/>
                  </a:cubicBezTo>
                  <a:cubicBezTo>
                    <a:pt x="62403" y="100306"/>
                    <a:pt x="70275" y="97783"/>
                    <a:pt x="78239" y="95989"/>
                  </a:cubicBezTo>
                  <a:cubicBezTo>
                    <a:pt x="82190" y="95077"/>
                    <a:pt x="86355" y="94378"/>
                    <a:pt x="90336" y="95047"/>
                  </a:cubicBezTo>
                  <a:cubicBezTo>
                    <a:pt x="94318" y="95746"/>
                    <a:pt x="98300" y="98026"/>
                    <a:pt x="99972" y="101704"/>
                  </a:cubicBezTo>
                </a:path>
              </a:pathLst>
            </a:custGeom>
            <a:noFill/>
            <a:ln cap="flat" cmpd="sng" w="19000">
              <a:solidFill>
                <a:schemeClr val="l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6"/>
            <p:cNvSpPr/>
            <p:nvPr/>
          </p:nvSpPr>
          <p:spPr>
            <a:xfrm>
              <a:off x="7618100" y="1935988"/>
              <a:ext cx="3059338" cy="1336478"/>
            </a:xfrm>
            <a:custGeom>
              <a:rect b="b" l="l" r="r" t="t"/>
              <a:pathLst>
                <a:path extrusionOk="0" h="29076" w="66558">
                  <a:moveTo>
                    <a:pt x="1453" y="1"/>
                  </a:moveTo>
                  <a:cubicBezTo>
                    <a:pt x="1399" y="1"/>
                    <a:pt x="1350" y="35"/>
                    <a:pt x="1338" y="107"/>
                  </a:cubicBezTo>
                  <a:cubicBezTo>
                    <a:pt x="0" y="7857"/>
                    <a:pt x="486" y="15943"/>
                    <a:pt x="5198" y="22508"/>
                  </a:cubicBezTo>
                  <a:cubicBezTo>
                    <a:pt x="8514" y="27146"/>
                    <a:pt x="13382" y="29075"/>
                    <a:pt x="18598" y="29075"/>
                  </a:cubicBezTo>
                  <a:cubicBezTo>
                    <a:pt x="20458" y="29075"/>
                    <a:pt x="22362" y="28830"/>
                    <a:pt x="24256" y="28374"/>
                  </a:cubicBezTo>
                  <a:cubicBezTo>
                    <a:pt x="40548" y="24332"/>
                    <a:pt x="49667" y="7128"/>
                    <a:pt x="66384" y="4271"/>
                  </a:cubicBezTo>
                  <a:cubicBezTo>
                    <a:pt x="66557" y="4242"/>
                    <a:pt x="66512" y="3995"/>
                    <a:pt x="66325" y="3995"/>
                  </a:cubicBezTo>
                  <a:cubicBezTo>
                    <a:pt x="66315" y="3995"/>
                    <a:pt x="66304" y="3996"/>
                    <a:pt x="66293" y="3997"/>
                  </a:cubicBezTo>
                  <a:cubicBezTo>
                    <a:pt x="51825" y="6520"/>
                    <a:pt x="42828" y="19560"/>
                    <a:pt x="30183" y="25852"/>
                  </a:cubicBezTo>
                  <a:cubicBezTo>
                    <a:pt x="26547" y="27662"/>
                    <a:pt x="22440" y="28846"/>
                    <a:pt x="18457" y="28846"/>
                  </a:cubicBezTo>
                  <a:cubicBezTo>
                    <a:pt x="14216" y="28846"/>
                    <a:pt x="10114" y="27504"/>
                    <a:pt x="6870" y="24150"/>
                  </a:cubicBezTo>
                  <a:cubicBezTo>
                    <a:pt x="790" y="17858"/>
                    <a:pt x="183" y="8435"/>
                    <a:pt x="1611" y="228"/>
                  </a:cubicBezTo>
                  <a:cubicBezTo>
                    <a:pt x="1630" y="81"/>
                    <a:pt x="1536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6"/>
            <p:cNvSpPr/>
            <p:nvPr/>
          </p:nvSpPr>
          <p:spPr>
            <a:xfrm>
              <a:off x="6780764" y="1882357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Google Shape;309;p26"/>
          <p:cNvGrpSpPr/>
          <p:nvPr/>
        </p:nvGrpSpPr>
        <p:grpSpPr>
          <a:xfrm>
            <a:off x="-352144" y="-2316949"/>
            <a:ext cx="5130142" cy="3659269"/>
            <a:chOff x="-352144" y="-2316949"/>
            <a:chExt cx="5130142" cy="3659269"/>
          </a:xfrm>
        </p:grpSpPr>
        <p:grpSp>
          <p:nvGrpSpPr>
            <p:cNvPr id="310" name="Google Shape;310;p26"/>
            <p:cNvGrpSpPr/>
            <p:nvPr/>
          </p:nvGrpSpPr>
          <p:grpSpPr>
            <a:xfrm flipH="1" rot="10800000">
              <a:off x="-352144" y="-718500"/>
              <a:ext cx="2827962" cy="1875927"/>
              <a:chOff x="542658" y="3692296"/>
              <a:chExt cx="2116421" cy="1403927"/>
            </a:xfrm>
          </p:grpSpPr>
          <p:sp>
            <p:nvSpPr>
              <p:cNvPr id="311" name="Google Shape;311;p26"/>
              <p:cNvSpPr/>
              <p:nvPr/>
            </p:nvSpPr>
            <p:spPr>
              <a:xfrm>
                <a:off x="704792" y="3692296"/>
                <a:ext cx="1954288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26"/>
              <p:cNvSpPr/>
              <p:nvPr/>
            </p:nvSpPr>
            <p:spPr>
              <a:xfrm flipH="1">
                <a:off x="542658" y="3859606"/>
                <a:ext cx="1697177" cy="1236617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3" name="Google Shape;313;p26"/>
            <p:cNvSpPr/>
            <p:nvPr/>
          </p:nvSpPr>
          <p:spPr>
            <a:xfrm flipH="1" rot="-10244314">
              <a:off x="383446" y="956002"/>
              <a:ext cx="304334" cy="364203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6"/>
            <p:cNvSpPr/>
            <p:nvPr/>
          </p:nvSpPr>
          <p:spPr>
            <a:xfrm flipH="1">
              <a:off x="177565" y="-2316949"/>
              <a:ext cx="4600433" cy="2851953"/>
            </a:xfrm>
            <a:custGeom>
              <a:rect b="b" l="l" r="r" t="t"/>
              <a:pathLst>
                <a:path extrusionOk="0" h="79425" w="128119">
                  <a:moveTo>
                    <a:pt x="12585" y="23041"/>
                  </a:moveTo>
                  <a:cubicBezTo>
                    <a:pt x="12159" y="26232"/>
                    <a:pt x="11430" y="29637"/>
                    <a:pt x="10396" y="30640"/>
                  </a:cubicBezTo>
                  <a:cubicBezTo>
                    <a:pt x="7782" y="33132"/>
                    <a:pt x="4408" y="35077"/>
                    <a:pt x="2858" y="38360"/>
                  </a:cubicBezTo>
                  <a:cubicBezTo>
                    <a:pt x="1" y="44287"/>
                    <a:pt x="4986" y="51461"/>
                    <a:pt x="11156" y="53740"/>
                  </a:cubicBezTo>
                  <a:cubicBezTo>
                    <a:pt x="17326" y="56020"/>
                    <a:pt x="24135" y="54926"/>
                    <a:pt x="30701" y="54500"/>
                  </a:cubicBezTo>
                  <a:cubicBezTo>
                    <a:pt x="37236" y="54075"/>
                    <a:pt x="44500" y="54561"/>
                    <a:pt x="49242" y="59090"/>
                  </a:cubicBezTo>
                  <a:cubicBezTo>
                    <a:pt x="53315" y="63011"/>
                    <a:pt x="54652" y="69120"/>
                    <a:pt x="58817" y="72950"/>
                  </a:cubicBezTo>
                  <a:cubicBezTo>
                    <a:pt x="65716" y="79425"/>
                    <a:pt x="75747" y="75473"/>
                    <a:pt x="82221" y="70427"/>
                  </a:cubicBezTo>
                  <a:cubicBezTo>
                    <a:pt x="88908" y="65139"/>
                    <a:pt x="94653" y="58026"/>
                    <a:pt x="102769" y="55564"/>
                  </a:cubicBezTo>
                  <a:cubicBezTo>
                    <a:pt x="107419" y="54166"/>
                    <a:pt x="112343" y="54409"/>
                    <a:pt x="117055" y="53345"/>
                  </a:cubicBezTo>
                  <a:cubicBezTo>
                    <a:pt x="121766" y="52281"/>
                    <a:pt x="126629" y="49181"/>
                    <a:pt x="127268" y="44439"/>
                  </a:cubicBezTo>
                  <a:cubicBezTo>
                    <a:pt x="128119" y="38664"/>
                    <a:pt x="122556" y="34014"/>
                    <a:pt x="117237" y="31612"/>
                  </a:cubicBezTo>
                  <a:cubicBezTo>
                    <a:pt x="103802" y="25594"/>
                    <a:pt x="87267" y="25229"/>
                    <a:pt x="76811" y="14804"/>
                  </a:cubicBezTo>
                  <a:cubicBezTo>
                    <a:pt x="74166" y="12129"/>
                    <a:pt x="72069" y="8968"/>
                    <a:pt x="69212" y="6536"/>
                  </a:cubicBezTo>
                  <a:cubicBezTo>
                    <a:pt x="61522" y="1"/>
                    <a:pt x="49911" y="457"/>
                    <a:pt x="40397" y="3892"/>
                  </a:cubicBezTo>
                  <a:cubicBezTo>
                    <a:pt x="30853" y="7296"/>
                    <a:pt x="22403" y="13223"/>
                    <a:pt x="12980" y="16901"/>
                  </a:cubicBezTo>
                  <a:cubicBezTo>
                    <a:pt x="13101" y="16870"/>
                    <a:pt x="12980" y="19849"/>
                    <a:pt x="12585" y="2304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15" name="Google Shape;31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9750" y="1662000"/>
            <a:ext cx="890001" cy="89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Members</a:t>
            </a:r>
            <a:endParaRPr/>
          </a:p>
        </p:txBody>
      </p:sp>
      <p:sp>
        <p:nvSpPr>
          <p:cNvPr id="321" name="Google Shape;321;p27"/>
          <p:cNvSpPr/>
          <p:nvPr/>
        </p:nvSpPr>
        <p:spPr>
          <a:xfrm>
            <a:off x="6613375" y="3492525"/>
            <a:ext cx="1737900" cy="9525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Caroline Tran</a:t>
            </a:r>
            <a:endParaRPr sz="16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BSCS ‘23, MSCS ‘25</a:t>
            </a:r>
            <a:endParaRPr sz="1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Full Stack Developer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22" name="Google Shape;32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3375" y="1326675"/>
            <a:ext cx="1737900" cy="2051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23" name="Google Shape;323;p27"/>
          <p:cNvPicPr preferRelativeResize="0"/>
          <p:nvPr/>
        </p:nvPicPr>
        <p:blipFill rotWithShape="1">
          <a:blip r:embed="rId4">
            <a:alphaModFix/>
          </a:blip>
          <a:srcRect b="5528" l="32584" r="10548" t="4584"/>
          <a:stretch/>
        </p:blipFill>
        <p:spPr>
          <a:xfrm>
            <a:off x="2852225" y="1326675"/>
            <a:ext cx="1737900" cy="2051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24" name="Google Shape;324;p27"/>
          <p:cNvSpPr/>
          <p:nvPr/>
        </p:nvSpPr>
        <p:spPr>
          <a:xfrm>
            <a:off x="4732800" y="3492525"/>
            <a:ext cx="1737900" cy="9525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Kayla Patterson</a:t>
            </a:r>
            <a:endParaRPr sz="16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MSCS ‘24</a:t>
            </a:r>
            <a:endParaRPr sz="1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Website, Frontend Developer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25" name="Google Shape;325;p27"/>
          <p:cNvPicPr preferRelativeResize="0"/>
          <p:nvPr/>
        </p:nvPicPr>
        <p:blipFill rotWithShape="1">
          <a:blip r:embed="rId5">
            <a:alphaModFix/>
          </a:blip>
          <a:srcRect b="0" l="21164" r="23989" t="0"/>
          <a:stretch/>
        </p:blipFill>
        <p:spPr>
          <a:xfrm>
            <a:off x="971650" y="1326675"/>
            <a:ext cx="1737900" cy="2051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26" name="Google Shape;326;p27"/>
          <p:cNvSpPr/>
          <p:nvPr/>
        </p:nvSpPr>
        <p:spPr>
          <a:xfrm>
            <a:off x="971650" y="3492525"/>
            <a:ext cx="1737900" cy="9525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Casey Nguyen</a:t>
            </a:r>
            <a:endParaRPr sz="16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BSCS ‘24, MSCS ‘24</a:t>
            </a:r>
            <a:endParaRPr sz="1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Full Stack Developer</a:t>
            </a:r>
            <a:endParaRPr sz="1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7" name="Google Shape;327;p27"/>
          <p:cNvSpPr/>
          <p:nvPr/>
        </p:nvSpPr>
        <p:spPr>
          <a:xfrm>
            <a:off x="2852225" y="3492525"/>
            <a:ext cx="1737900" cy="9525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Sophie Wu</a:t>
            </a:r>
            <a:endParaRPr sz="16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BSCS ‘24, MSCS ‘25</a:t>
            </a:r>
            <a:endParaRPr sz="1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Full Stack Developer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28" name="Google Shape;328;p27"/>
          <p:cNvPicPr preferRelativeResize="0"/>
          <p:nvPr/>
        </p:nvPicPr>
        <p:blipFill rotWithShape="1">
          <a:blip r:embed="rId6">
            <a:alphaModFix/>
          </a:blip>
          <a:srcRect b="0" l="0" r="0" t="21303"/>
          <a:stretch/>
        </p:blipFill>
        <p:spPr>
          <a:xfrm>
            <a:off x="4732800" y="1326675"/>
            <a:ext cx="1737900" cy="2051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oogle Shape;333;p28"/>
          <p:cNvGrpSpPr/>
          <p:nvPr/>
        </p:nvGrpSpPr>
        <p:grpSpPr>
          <a:xfrm>
            <a:off x="5645792" y="-1354163"/>
            <a:ext cx="4807791" cy="7476670"/>
            <a:chOff x="5645792" y="-1354163"/>
            <a:chExt cx="4807791" cy="7476670"/>
          </a:xfrm>
        </p:grpSpPr>
        <p:grpSp>
          <p:nvGrpSpPr>
            <p:cNvPr id="334" name="Google Shape;334;p28"/>
            <p:cNvGrpSpPr/>
            <p:nvPr/>
          </p:nvGrpSpPr>
          <p:grpSpPr>
            <a:xfrm>
              <a:off x="5645792" y="-1354163"/>
              <a:ext cx="4807791" cy="2661214"/>
              <a:chOff x="5645792" y="-1354163"/>
              <a:chExt cx="4807791" cy="2661214"/>
            </a:xfrm>
          </p:grpSpPr>
          <p:sp>
            <p:nvSpPr>
              <p:cNvPr id="335" name="Google Shape;335;p28"/>
              <p:cNvSpPr/>
              <p:nvPr/>
            </p:nvSpPr>
            <p:spPr>
              <a:xfrm rot="10800000">
                <a:off x="5645792" y="12"/>
                <a:ext cx="4123462" cy="1307039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28"/>
              <p:cNvSpPr/>
              <p:nvPr/>
            </p:nvSpPr>
            <p:spPr>
              <a:xfrm flipH="1" rot="10800000">
                <a:off x="7258194" y="-1175796"/>
                <a:ext cx="3195389" cy="2328262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28"/>
              <p:cNvSpPr/>
              <p:nvPr/>
            </p:nvSpPr>
            <p:spPr>
              <a:xfrm rot="-2210138">
                <a:off x="7404673" y="-989597"/>
                <a:ext cx="1839285" cy="1871151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8" name="Google Shape;338;p28"/>
            <p:cNvGrpSpPr/>
            <p:nvPr/>
          </p:nvGrpSpPr>
          <p:grpSpPr>
            <a:xfrm>
              <a:off x="6891283" y="3845842"/>
              <a:ext cx="2877961" cy="2276666"/>
              <a:chOff x="6891283" y="3845842"/>
              <a:chExt cx="2877961" cy="2276666"/>
            </a:xfrm>
          </p:grpSpPr>
          <p:sp>
            <p:nvSpPr>
              <p:cNvPr id="339" name="Google Shape;339;p28"/>
              <p:cNvSpPr/>
              <p:nvPr/>
            </p:nvSpPr>
            <p:spPr>
              <a:xfrm flipH="1">
                <a:off x="6891283" y="3845842"/>
                <a:ext cx="2262253" cy="1297651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28"/>
              <p:cNvSpPr/>
              <p:nvPr/>
            </p:nvSpPr>
            <p:spPr>
              <a:xfrm>
                <a:off x="7258191" y="4226774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41" name="Google Shape;341;p2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&amp; Solution Overview</a:t>
            </a:r>
            <a:endParaRPr/>
          </a:p>
        </p:txBody>
      </p:sp>
      <p:sp>
        <p:nvSpPr>
          <p:cNvPr id="342" name="Google Shape;342;p28"/>
          <p:cNvSpPr txBox="1"/>
          <p:nvPr>
            <p:ph idx="3" type="subTitle"/>
          </p:nvPr>
        </p:nvSpPr>
        <p:spPr>
          <a:xfrm>
            <a:off x="720000" y="2848650"/>
            <a:ext cx="2969700" cy="12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People often have </a:t>
            </a:r>
            <a:r>
              <a:rPr b="1" lang="en"/>
              <a:t>deep, yet hard-to-quantify associations</a:t>
            </a:r>
            <a:r>
              <a:rPr lang="en"/>
              <a:t> with their favorite music.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 </a:t>
            </a:r>
            <a:endParaRPr/>
          </a:p>
        </p:txBody>
      </p:sp>
      <p:sp>
        <p:nvSpPr>
          <p:cNvPr id="343" name="Google Shape;343;p28"/>
          <p:cNvSpPr txBox="1"/>
          <p:nvPr>
            <p:ph idx="1" type="subTitle"/>
          </p:nvPr>
        </p:nvSpPr>
        <p:spPr>
          <a:xfrm>
            <a:off x="720000" y="2131375"/>
            <a:ext cx="25938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</a:t>
            </a:r>
            <a:endParaRPr/>
          </a:p>
        </p:txBody>
      </p:sp>
      <p:sp>
        <p:nvSpPr>
          <p:cNvPr id="344" name="Google Shape;344;p28"/>
          <p:cNvSpPr txBox="1"/>
          <p:nvPr>
            <p:ph idx="2" type="subTitle"/>
          </p:nvPr>
        </p:nvSpPr>
        <p:spPr>
          <a:xfrm>
            <a:off x="4376699" y="2131375"/>
            <a:ext cx="25938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</a:t>
            </a:r>
            <a:endParaRPr/>
          </a:p>
        </p:txBody>
      </p:sp>
      <p:sp>
        <p:nvSpPr>
          <p:cNvPr id="345" name="Google Shape;345;p28"/>
          <p:cNvSpPr txBox="1"/>
          <p:nvPr>
            <p:ph idx="4" type="subTitle"/>
          </p:nvPr>
        </p:nvSpPr>
        <p:spPr>
          <a:xfrm>
            <a:off x="4376700" y="2848650"/>
            <a:ext cx="2593800" cy="12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app that prompts you </a:t>
            </a:r>
            <a:r>
              <a:rPr b="1" lang="en"/>
              <a:t>daily</a:t>
            </a:r>
            <a:r>
              <a:rPr lang="en"/>
              <a:t> to: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Log the song you’re </a:t>
            </a:r>
            <a:r>
              <a:rPr b="1" lang="en"/>
              <a:t>currently listening </a:t>
            </a:r>
            <a:r>
              <a:rPr lang="en"/>
              <a:t>to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Associate it with a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themed question</a:t>
            </a:r>
            <a:endParaRPr b="1"/>
          </a:p>
        </p:txBody>
      </p:sp>
      <p:sp>
        <p:nvSpPr>
          <p:cNvPr id="346" name="Google Shape;346;p28"/>
          <p:cNvSpPr/>
          <p:nvPr/>
        </p:nvSpPr>
        <p:spPr>
          <a:xfrm>
            <a:off x="791450" y="1598925"/>
            <a:ext cx="713400" cy="71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347" name="Google Shape;347;p28"/>
          <p:cNvSpPr/>
          <p:nvPr/>
        </p:nvSpPr>
        <p:spPr>
          <a:xfrm>
            <a:off x="4376700" y="1598925"/>
            <a:ext cx="713400" cy="71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"/>
              <a:ea typeface="Assistant"/>
              <a:cs typeface="Assistant"/>
              <a:sym typeface="Assistant"/>
            </a:endParaRPr>
          </a:p>
        </p:txBody>
      </p:sp>
      <p:grpSp>
        <p:nvGrpSpPr>
          <p:cNvPr id="348" name="Google Shape;348;p28"/>
          <p:cNvGrpSpPr/>
          <p:nvPr/>
        </p:nvGrpSpPr>
        <p:grpSpPr>
          <a:xfrm>
            <a:off x="971242" y="1779876"/>
            <a:ext cx="353802" cy="351497"/>
            <a:chOff x="580725" y="3617925"/>
            <a:chExt cx="299325" cy="297375"/>
          </a:xfrm>
        </p:grpSpPr>
        <p:sp>
          <p:nvSpPr>
            <p:cNvPr id="349" name="Google Shape;349;p28"/>
            <p:cNvSpPr/>
            <p:nvPr/>
          </p:nvSpPr>
          <p:spPr>
            <a:xfrm>
              <a:off x="609075" y="3662050"/>
              <a:ext cx="51225" cy="51200"/>
            </a:xfrm>
            <a:custGeom>
              <a:rect b="b" l="l" r="r" t="t"/>
              <a:pathLst>
                <a:path extrusionOk="0" h="2048" w="2049">
                  <a:moveTo>
                    <a:pt x="1041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07"/>
                    <a:pt x="473" y="2048"/>
                    <a:pt x="1041" y="2048"/>
                  </a:cubicBezTo>
                  <a:cubicBezTo>
                    <a:pt x="1608" y="2048"/>
                    <a:pt x="2049" y="1607"/>
                    <a:pt x="2049" y="1040"/>
                  </a:cubicBezTo>
                  <a:cubicBezTo>
                    <a:pt x="2049" y="473"/>
                    <a:pt x="1608" y="0"/>
                    <a:pt x="10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C2E50"/>
                </a:solidFill>
              </a:endParaRPr>
            </a:p>
          </p:txBody>
        </p:sp>
        <p:sp>
          <p:nvSpPr>
            <p:cNvPr id="350" name="Google Shape;350;p28"/>
            <p:cNvSpPr/>
            <p:nvPr/>
          </p:nvSpPr>
          <p:spPr>
            <a:xfrm>
              <a:off x="668950" y="3617925"/>
              <a:ext cx="122875" cy="104475"/>
            </a:xfrm>
            <a:custGeom>
              <a:rect b="b" l="l" r="r" t="t"/>
              <a:pathLst>
                <a:path extrusionOk="0" h="4179" w="4915">
                  <a:moveTo>
                    <a:pt x="1040" y="1"/>
                  </a:moveTo>
                  <a:cubicBezTo>
                    <a:pt x="441" y="1"/>
                    <a:pt x="0" y="473"/>
                    <a:pt x="0" y="1072"/>
                  </a:cubicBezTo>
                  <a:lnTo>
                    <a:pt x="0" y="1797"/>
                  </a:lnTo>
                  <a:cubicBezTo>
                    <a:pt x="0" y="2364"/>
                    <a:pt x="473" y="2805"/>
                    <a:pt x="1040" y="2805"/>
                  </a:cubicBezTo>
                  <a:lnTo>
                    <a:pt x="2300" y="2805"/>
                  </a:lnTo>
                  <a:lnTo>
                    <a:pt x="3592" y="4097"/>
                  </a:lnTo>
                  <a:cubicBezTo>
                    <a:pt x="3672" y="4156"/>
                    <a:pt x="3764" y="4178"/>
                    <a:pt x="3853" y="4178"/>
                  </a:cubicBezTo>
                  <a:cubicBezTo>
                    <a:pt x="3905" y="4178"/>
                    <a:pt x="3955" y="4171"/>
                    <a:pt x="4001" y="4160"/>
                  </a:cubicBezTo>
                  <a:cubicBezTo>
                    <a:pt x="4127" y="4097"/>
                    <a:pt x="4190" y="3939"/>
                    <a:pt x="4190" y="3844"/>
                  </a:cubicBezTo>
                  <a:lnTo>
                    <a:pt x="4190" y="2742"/>
                  </a:lnTo>
                  <a:cubicBezTo>
                    <a:pt x="4600" y="2584"/>
                    <a:pt x="4915" y="2206"/>
                    <a:pt x="4915" y="1734"/>
                  </a:cubicBezTo>
                  <a:lnTo>
                    <a:pt x="4915" y="1072"/>
                  </a:lnTo>
                  <a:cubicBezTo>
                    <a:pt x="4915" y="473"/>
                    <a:pt x="4411" y="1"/>
                    <a:pt x="38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C2E50"/>
                </a:solidFill>
              </a:endParaRPr>
            </a:p>
          </p:txBody>
        </p:sp>
        <p:sp>
          <p:nvSpPr>
            <p:cNvPr id="351" name="Google Shape;351;p28"/>
            <p:cNvSpPr/>
            <p:nvPr/>
          </p:nvSpPr>
          <p:spPr>
            <a:xfrm>
              <a:off x="580725" y="3721900"/>
              <a:ext cx="141800" cy="192025"/>
            </a:xfrm>
            <a:custGeom>
              <a:rect b="b" l="l" r="r" t="t"/>
              <a:pathLst>
                <a:path extrusionOk="0" h="7681" w="5672">
                  <a:moveTo>
                    <a:pt x="3340" y="4506"/>
                  </a:moveTo>
                  <a:lnTo>
                    <a:pt x="3718" y="5577"/>
                  </a:lnTo>
                  <a:lnTo>
                    <a:pt x="1229" y="5577"/>
                  </a:lnTo>
                  <a:lnTo>
                    <a:pt x="1450" y="4600"/>
                  </a:lnTo>
                  <a:lnTo>
                    <a:pt x="1450" y="4506"/>
                  </a:lnTo>
                  <a:close/>
                  <a:moveTo>
                    <a:pt x="1450" y="1"/>
                  </a:moveTo>
                  <a:cubicBezTo>
                    <a:pt x="1135" y="1"/>
                    <a:pt x="883" y="221"/>
                    <a:pt x="788" y="505"/>
                  </a:cubicBezTo>
                  <a:lnTo>
                    <a:pt x="95" y="3624"/>
                  </a:lnTo>
                  <a:cubicBezTo>
                    <a:pt x="1" y="4096"/>
                    <a:pt x="316" y="4506"/>
                    <a:pt x="757" y="4506"/>
                  </a:cubicBezTo>
                  <a:lnTo>
                    <a:pt x="95" y="7247"/>
                  </a:lnTo>
                  <a:cubicBezTo>
                    <a:pt x="32" y="7436"/>
                    <a:pt x="158" y="7593"/>
                    <a:pt x="316" y="7656"/>
                  </a:cubicBezTo>
                  <a:cubicBezTo>
                    <a:pt x="350" y="7668"/>
                    <a:pt x="383" y="7673"/>
                    <a:pt x="415" y="7673"/>
                  </a:cubicBezTo>
                  <a:cubicBezTo>
                    <a:pt x="559" y="7673"/>
                    <a:pt x="679" y="7565"/>
                    <a:pt x="757" y="7436"/>
                  </a:cubicBezTo>
                  <a:lnTo>
                    <a:pt x="1040" y="6301"/>
                  </a:lnTo>
                  <a:lnTo>
                    <a:pt x="3939" y="6301"/>
                  </a:lnTo>
                  <a:lnTo>
                    <a:pt x="4254" y="7152"/>
                  </a:lnTo>
                  <a:cubicBezTo>
                    <a:pt x="4358" y="7492"/>
                    <a:pt x="4637" y="7680"/>
                    <a:pt x="4908" y="7680"/>
                  </a:cubicBezTo>
                  <a:cubicBezTo>
                    <a:pt x="4964" y="7680"/>
                    <a:pt x="5019" y="7672"/>
                    <a:pt x="5073" y="7656"/>
                  </a:cubicBezTo>
                  <a:cubicBezTo>
                    <a:pt x="5451" y="7593"/>
                    <a:pt x="5672" y="7184"/>
                    <a:pt x="5609" y="6837"/>
                  </a:cubicBezTo>
                  <a:lnTo>
                    <a:pt x="4569" y="3687"/>
                  </a:lnTo>
                  <a:cubicBezTo>
                    <a:pt x="4506" y="3372"/>
                    <a:pt x="4222" y="3183"/>
                    <a:pt x="3907" y="3183"/>
                  </a:cubicBezTo>
                  <a:lnTo>
                    <a:pt x="3183" y="3183"/>
                  </a:lnTo>
                  <a:cubicBezTo>
                    <a:pt x="2994" y="3183"/>
                    <a:pt x="2836" y="3025"/>
                    <a:pt x="2836" y="2836"/>
                  </a:cubicBezTo>
                  <a:cubicBezTo>
                    <a:pt x="2836" y="2615"/>
                    <a:pt x="2994" y="2458"/>
                    <a:pt x="3183" y="2458"/>
                  </a:cubicBezTo>
                  <a:lnTo>
                    <a:pt x="4222" y="2458"/>
                  </a:lnTo>
                  <a:cubicBezTo>
                    <a:pt x="4600" y="2458"/>
                    <a:pt x="4915" y="2143"/>
                    <a:pt x="4915" y="1765"/>
                  </a:cubicBezTo>
                  <a:cubicBezTo>
                    <a:pt x="4915" y="1355"/>
                    <a:pt x="4600" y="1040"/>
                    <a:pt x="4222" y="1040"/>
                  </a:cubicBezTo>
                  <a:lnTo>
                    <a:pt x="2332" y="1040"/>
                  </a:lnTo>
                  <a:lnTo>
                    <a:pt x="2080" y="379"/>
                  </a:lnTo>
                  <a:cubicBezTo>
                    <a:pt x="1985" y="158"/>
                    <a:pt x="1733" y="1"/>
                    <a:pt x="14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C2E50"/>
                </a:solidFill>
              </a:endParaRPr>
            </a:p>
          </p:txBody>
        </p:sp>
        <p:sp>
          <p:nvSpPr>
            <p:cNvPr id="352" name="Google Shape;352;p28"/>
            <p:cNvSpPr/>
            <p:nvPr/>
          </p:nvSpPr>
          <p:spPr>
            <a:xfrm>
              <a:off x="800475" y="3662050"/>
              <a:ext cx="51225" cy="51200"/>
            </a:xfrm>
            <a:custGeom>
              <a:rect b="b" l="l" r="r" t="t"/>
              <a:pathLst>
                <a:path extrusionOk="0" h="2048" w="2049">
                  <a:moveTo>
                    <a:pt x="1009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07"/>
                    <a:pt x="442" y="2048"/>
                    <a:pt x="1009" y="2048"/>
                  </a:cubicBezTo>
                  <a:cubicBezTo>
                    <a:pt x="1576" y="2048"/>
                    <a:pt x="2048" y="1607"/>
                    <a:pt x="2048" y="1040"/>
                  </a:cubicBez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C2E50"/>
                </a:solidFill>
              </a:endParaRPr>
            </a:p>
          </p:txBody>
        </p:sp>
        <p:sp>
          <p:nvSpPr>
            <p:cNvPr id="353" name="Google Shape;353;p28"/>
            <p:cNvSpPr/>
            <p:nvPr/>
          </p:nvSpPr>
          <p:spPr>
            <a:xfrm>
              <a:off x="738250" y="3722700"/>
              <a:ext cx="141800" cy="192600"/>
            </a:xfrm>
            <a:custGeom>
              <a:rect b="b" l="l" r="r" t="t"/>
              <a:pathLst>
                <a:path extrusionOk="0" h="7704" w="5672">
                  <a:moveTo>
                    <a:pt x="4222" y="4474"/>
                  </a:moveTo>
                  <a:lnTo>
                    <a:pt x="4222" y="4568"/>
                  </a:lnTo>
                  <a:lnTo>
                    <a:pt x="4443" y="5545"/>
                  </a:lnTo>
                  <a:lnTo>
                    <a:pt x="1985" y="5545"/>
                  </a:lnTo>
                  <a:lnTo>
                    <a:pt x="2332" y="4474"/>
                  </a:lnTo>
                  <a:close/>
                  <a:moveTo>
                    <a:pt x="4222" y="0"/>
                  </a:moveTo>
                  <a:cubicBezTo>
                    <a:pt x="3939" y="0"/>
                    <a:pt x="3718" y="158"/>
                    <a:pt x="3592" y="378"/>
                  </a:cubicBezTo>
                  <a:lnTo>
                    <a:pt x="3340" y="1071"/>
                  </a:lnTo>
                  <a:lnTo>
                    <a:pt x="1450" y="1071"/>
                  </a:lnTo>
                  <a:cubicBezTo>
                    <a:pt x="1072" y="1071"/>
                    <a:pt x="757" y="1386"/>
                    <a:pt x="757" y="1764"/>
                  </a:cubicBezTo>
                  <a:cubicBezTo>
                    <a:pt x="757" y="2174"/>
                    <a:pt x="1072" y="2489"/>
                    <a:pt x="1450" y="2489"/>
                  </a:cubicBezTo>
                  <a:lnTo>
                    <a:pt x="2490" y="2489"/>
                  </a:lnTo>
                  <a:cubicBezTo>
                    <a:pt x="2679" y="2489"/>
                    <a:pt x="2836" y="2646"/>
                    <a:pt x="2836" y="2835"/>
                  </a:cubicBezTo>
                  <a:cubicBezTo>
                    <a:pt x="2836" y="3024"/>
                    <a:pt x="2679" y="3182"/>
                    <a:pt x="2490" y="3182"/>
                  </a:cubicBezTo>
                  <a:lnTo>
                    <a:pt x="1765" y="3182"/>
                  </a:lnTo>
                  <a:cubicBezTo>
                    <a:pt x="1450" y="3182"/>
                    <a:pt x="1198" y="3371"/>
                    <a:pt x="1103" y="3686"/>
                  </a:cubicBezTo>
                  <a:lnTo>
                    <a:pt x="95" y="6837"/>
                  </a:lnTo>
                  <a:cubicBezTo>
                    <a:pt x="1" y="7215"/>
                    <a:pt x="190" y="7593"/>
                    <a:pt x="599" y="7687"/>
                  </a:cubicBezTo>
                  <a:cubicBezTo>
                    <a:pt x="643" y="7696"/>
                    <a:pt x="690" y="7701"/>
                    <a:pt x="738" y="7701"/>
                  </a:cubicBezTo>
                  <a:cubicBezTo>
                    <a:pt x="1030" y="7701"/>
                    <a:pt x="1364" y="7531"/>
                    <a:pt x="1418" y="7152"/>
                  </a:cubicBezTo>
                  <a:lnTo>
                    <a:pt x="1733" y="6301"/>
                  </a:lnTo>
                  <a:lnTo>
                    <a:pt x="4632" y="6301"/>
                  </a:lnTo>
                  <a:lnTo>
                    <a:pt x="4915" y="7435"/>
                  </a:lnTo>
                  <a:cubicBezTo>
                    <a:pt x="4967" y="7591"/>
                    <a:pt x="5104" y="7704"/>
                    <a:pt x="5257" y="7704"/>
                  </a:cubicBezTo>
                  <a:cubicBezTo>
                    <a:pt x="5290" y="7704"/>
                    <a:pt x="5323" y="7698"/>
                    <a:pt x="5356" y="7687"/>
                  </a:cubicBezTo>
                  <a:cubicBezTo>
                    <a:pt x="5546" y="7624"/>
                    <a:pt x="5672" y="7435"/>
                    <a:pt x="5577" y="7246"/>
                  </a:cubicBezTo>
                  <a:lnTo>
                    <a:pt x="4915" y="4537"/>
                  </a:lnTo>
                  <a:cubicBezTo>
                    <a:pt x="5356" y="4474"/>
                    <a:pt x="5672" y="4064"/>
                    <a:pt x="5609" y="3623"/>
                  </a:cubicBezTo>
                  <a:lnTo>
                    <a:pt x="4884" y="504"/>
                  </a:lnTo>
                  <a:cubicBezTo>
                    <a:pt x="4821" y="189"/>
                    <a:pt x="4537" y="0"/>
                    <a:pt x="4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C2E50"/>
                </a:solidFill>
              </a:endParaRPr>
            </a:p>
          </p:txBody>
        </p:sp>
      </p:grpSp>
      <p:grpSp>
        <p:nvGrpSpPr>
          <p:cNvPr id="354" name="Google Shape;354;p28"/>
          <p:cNvGrpSpPr/>
          <p:nvPr/>
        </p:nvGrpSpPr>
        <p:grpSpPr>
          <a:xfrm>
            <a:off x="4557897" y="1781974"/>
            <a:ext cx="351024" cy="347301"/>
            <a:chOff x="946175" y="3619500"/>
            <a:chExt cx="296975" cy="293825"/>
          </a:xfrm>
        </p:grpSpPr>
        <p:sp>
          <p:nvSpPr>
            <p:cNvPr id="355" name="Google Shape;355;p28"/>
            <p:cNvSpPr/>
            <p:nvPr/>
          </p:nvSpPr>
          <p:spPr>
            <a:xfrm>
              <a:off x="963525" y="3619500"/>
              <a:ext cx="207950" cy="293825"/>
            </a:xfrm>
            <a:custGeom>
              <a:rect b="b" l="l" r="r" t="t"/>
              <a:pathLst>
                <a:path extrusionOk="0" h="11753" w="8318">
                  <a:moveTo>
                    <a:pt x="3828" y="2742"/>
                  </a:moveTo>
                  <a:cubicBezTo>
                    <a:pt x="3915" y="2742"/>
                    <a:pt x="4001" y="2773"/>
                    <a:pt x="4064" y="2836"/>
                  </a:cubicBezTo>
                  <a:cubicBezTo>
                    <a:pt x="4253" y="2994"/>
                    <a:pt x="4253" y="3183"/>
                    <a:pt x="4096" y="3340"/>
                  </a:cubicBezTo>
                  <a:lnTo>
                    <a:pt x="2678" y="4695"/>
                  </a:lnTo>
                  <a:cubicBezTo>
                    <a:pt x="2615" y="4790"/>
                    <a:pt x="2520" y="4821"/>
                    <a:pt x="2457" y="4821"/>
                  </a:cubicBezTo>
                  <a:cubicBezTo>
                    <a:pt x="2363" y="4821"/>
                    <a:pt x="2268" y="4790"/>
                    <a:pt x="2205" y="4695"/>
                  </a:cubicBezTo>
                  <a:lnTo>
                    <a:pt x="1512" y="4002"/>
                  </a:lnTo>
                  <a:cubicBezTo>
                    <a:pt x="1386" y="3876"/>
                    <a:pt x="1386" y="3655"/>
                    <a:pt x="1512" y="3529"/>
                  </a:cubicBezTo>
                  <a:cubicBezTo>
                    <a:pt x="1575" y="3466"/>
                    <a:pt x="1662" y="3435"/>
                    <a:pt x="1749" y="3435"/>
                  </a:cubicBezTo>
                  <a:cubicBezTo>
                    <a:pt x="1835" y="3435"/>
                    <a:pt x="1922" y="3466"/>
                    <a:pt x="1985" y="3529"/>
                  </a:cubicBezTo>
                  <a:lnTo>
                    <a:pt x="2426" y="3971"/>
                  </a:lnTo>
                  <a:lnTo>
                    <a:pt x="3592" y="2836"/>
                  </a:lnTo>
                  <a:cubicBezTo>
                    <a:pt x="3655" y="2773"/>
                    <a:pt x="3741" y="2742"/>
                    <a:pt x="3828" y="2742"/>
                  </a:cubicBezTo>
                  <a:close/>
                  <a:moveTo>
                    <a:pt x="3828" y="4790"/>
                  </a:moveTo>
                  <a:cubicBezTo>
                    <a:pt x="3915" y="4790"/>
                    <a:pt x="4001" y="4821"/>
                    <a:pt x="4064" y="4884"/>
                  </a:cubicBezTo>
                  <a:cubicBezTo>
                    <a:pt x="4253" y="5042"/>
                    <a:pt x="4253" y="5262"/>
                    <a:pt x="4096" y="5388"/>
                  </a:cubicBezTo>
                  <a:lnTo>
                    <a:pt x="2678" y="6774"/>
                  </a:lnTo>
                  <a:cubicBezTo>
                    <a:pt x="2615" y="6837"/>
                    <a:pt x="2520" y="6869"/>
                    <a:pt x="2457" y="6869"/>
                  </a:cubicBezTo>
                  <a:cubicBezTo>
                    <a:pt x="2363" y="6869"/>
                    <a:pt x="2268" y="6837"/>
                    <a:pt x="2205" y="6774"/>
                  </a:cubicBezTo>
                  <a:lnTo>
                    <a:pt x="1512" y="6050"/>
                  </a:lnTo>
                  <a:cubicBezTo>
                    <a:pt x="1386" y="5924"/>
                    <a:pt x="1386" y="5703"/>
                    <a:pt x="1512" y="5577"/>
                  </a:cubicBezTo>
                  <a:cubicBezTo>
                    <a:pt x="1575" y="5514"/>
                    <a:pt x="1662" y="5483"/>
                    <a:pt x="1749" y="5483"/>
                  </a:cubicBezTo>
                  <a:cubicBezTo>
                    <a:pt x="1835" y="5483"/>
                    <a:pt x="1922" y="5514"/>
                    <a:pt x="1985" y="5577"/>
                  </a:cubicBezTo>
                  <a:lnTo>
                    <a:pt x="2426" y="6018"/>
                  </a:lnTo>
                  <a:lnTo>
                    <a:pt x="3592" y="4884"/>
                  </a:lnTo>
                  <a:cubicBezTo>
                    <a:pt x="3655" y="4821"/>
                    <a:pt x="3741" y="4790"/>
                    <a:pt x="3828" y="4790"/>
                  </a:cubicBezTo>
                  <a:close/>
                  <a:moveTo>
                    <a:pt x="3828" y="6869"/>
                  </a:moveTo>
                  <a:cubicBezTo>
                    <a:pt x="3915" y="6869"/>
                    <a:pt x="4001" y="6900"/>
                    <a:pt x="4064" y="6963"/>
                  </a:cubicBezTo>
                  <a:cubicBezTo>
                    <a:pt x="4253" y="7121"/>
                    <a:pt x="4253" y="7342"/>
                    <a:pt x="4096" y="7468"/>
                  </a:cubicBezTo>
                  <a:lnTo>
                    <a:pt x="2678" y="8854"/>
                  </a:lnTo>
                  <a:cubicBezTo>
                    <a:pt x="2615" y="8917"/>
                    <a:pt x="2520" y="8980"/>
                    <a:pt x="2457" y="8980"/>
                  </a:cubicBezTo>
                  <a:cubicBezTo>
                    <a:pt x="2363" y="8980"/>
                    <a:pt x="2268" y="8917"/>
                    <a:pt x="2205" y="8854"/>
                  </a:cubicBezTo>
                  <a:lnTo>
                    <a:pt x="1512" y="8129"/>
                  </a:lnTo>
                  <a:cubicBezTo>
                    <a:pt x="1386" y="8003"/>
                    <a:pt x="1386" y="7783"/>
                    <a:pt x="1512" y="7657"/>
                  </a:cubicBezTo>
                  <a:cubicBezTo>
                    <a:pt x="1575" y="7594"/>
                    <a:pt x="1662" y="7562"/>
                    <a:pt x="1749" y="7562"/>
                  </a:cubicBezTo>
                  <a:cubicBezTo>
                    <a:pt x="1835" y="7562"/>
                    <a:pt x="1922" y="7594"/>
                    <a:pt x="1985" y="7657"/>
                  </a:cubicBezTo>
                  <a:lnTo>
                    <a:pt x="2426" y="8098"/>
                  </a:lnTo>
                  <a:lnTo>
                    <a:pt x="3592" y="6963"/>
                  </a:lnTo>
                  <a:cubicBezTo>
                    <a:pt x="3655" y="6900"/>
                    <a:pt x="3741" y="6869"/>
                    <a:pt x="3828" y="6869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9673"/>
                  </a:lnTo>
                  <a:lnTo>
                    <a:pt x="6301" y="9673"/>
                  </a:lnTo>
                  <a:lnTo>
                    <a:pt x="6301" y="10397"/>
                  </a:lnTo>
                  <a:lnTo>
                    <a:pt x="6301" y="10744"/>
                  </a:lnTo>
                  <a:lnTo>
                    <a:pt x="6270" y="10744"/>
                  </a:lnTo>
                  <a:cubicBezTo>
                    <a:pt x="6270" y="11343"/>
                    <a:pt x="6742" y="11752"/>
                    <a:pt x="7278" y="11752"/>
                  </a:cubicBezTo>
                  <a:cubicBezTo>
                    <a:pt x="7876" y="11752"/>
                    <a:pt x="8317" y="11280"/>
                    <a:pt x="8317" y="10744"/>
                  </a:cubicBezTo>
                  <a:lnTo>
                    <a:pt x="8317" y="7972"/>
                  </a:lnTo>
                  <a:lnTo>
                    <a:pt x="7498" y="8822"/>
                  </a:lnTo>
                  <a:lnTo>
                    <a:pt x="5608" y="9547"/>
                  </a:lnTo>
                  <a:cubicBezTo>
                    <a:pt x="5497" y="9576"/>
                    <a:pt x="5390" y="9590"/>
                    <a:pt x="5288" y="9590"/>
                  </a:cubicBezTo>
                  <a:cubicBezTo>
                    <a:pt x="4954" y="9590"/>
                    <a:pt x="4674" y="9441"/>
                    <a:pt x="4505" y="9200"/>
                  </a:cubicBezTo>
                  <a:cubicBezTo>
                    <a:pt x="4316" y="8980"/>
                    <a:pt x="4222" y="8665"/>
                    <a:pt x="4316" y="8255"/>
                  </a:cubicBezTo>
                  <a:lnTo>
                    <a:pt x="5041" y="6365"/>
                  </a:lnTo>
                  <a:lnTo>
                    <a:pt x="8317" y="3088"/>
                  </a:lnTo>
                  <a:lnTo>
                    <a:pt x="8317" y="2773"/>
                  </a:lnTo>
                  <a:lnTo>
                    <a:pt x="5891" y="2773"/>
                  </a:lnTo>
                  <a:cubicBezTo>
                    <a:pt x="5671" y="2773"/>
                    <a:pt x="5513" y="2616"/>
                    <a:pt x="5513" y="2427"/>
                  </a:cubicBezTo>
                  <a:lnTo>
                    <a:pt x="55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C2E50"/>
                </a:solidFill>
              </a:endParaRPr>
            </a:p>
          </p:txBody>
        </p:sp>
        <p:sp>
          <p:nvSpPr>
            <p:cNvPr id="356" name="Google Shape;356;p28"/>
            <p:cNvSpPr/>
            <p:nvPr/>
          </p:nvSpPr>
          <p:spPr>
            <a:xfrm>
              <a:off x="1185625" y="3688025"/>
              <a:ext cx="57525" cy="55950"/>
            </a:xfrm>
            <a:custGeom>
              <a:rect b="b" l="l" r="r" t="t"/>
              <a:pathLst>
                <a:path extrusionOk="0" h="2238" w="2301">
                  <a:moveTo>
                    <a:pt x="1072" y="1"/>
                  </a:moveTo>
                  <a:cubicBezTo>
                    <a:pt x="890" y="1"/>
                    <a:pt x="709" y="64"/>
                    <a:pt x="568" y="190"/>
                  </a:cubicBezTo>
                  <a:lnTo>
                    <a:pt x="0" y="788"/>
                  </a:lnTo>
                  <a:lnTo>
                    <a:pt x="1450" y="2238"/>
                  </a:lnTo>
                  <a:lnTo>
                    <a:pt x="2048" y="1639"/>
                  </a:lnTo>
                  <a:cubicBezTo>
                    <a:pt x="2300" y="1387"/>
                    <a:pt x="2300" y="946"/>
                    <a:pt x="2048" y="662"/>
                  </a:cubicBezTo>
                  <a:lnTo>
                    <a:pt x="1576" y="190"/>
                  </a:lnTo>
                  <a:cubicBezTo>
                    <a:pt x="1434" y="64"/>
                    <a:pt x="1253" y="1"/>
                    <a:pt x="10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C2E50"/>
                </a:solidFill>
              </a:endParaRPr>
            </a:p>
          </p:txBody>
        </p:sp>
        <p:sp>
          <p:nvSpPr>
            <p:cNvPr id="357" name="Google Shape;357;p28"/>
            <p:cNvSpPr/>
            <p:nvPr/>
          </p:nvSpPr>
          <p:spPr>
            <a:xfrm>
              <a:off x="1088075" y="3795925"/>
              <a:ext cx="46375" cy="45025"/>
            </a:xfrm>
            <a:custGeom>
              <a:rect b="b" l="l" r="r" t="t"/>
              <a:pathLst>
                <a:path extrusionOk="0" h="1801" w="1855">
                  <a:moveTo>
                    <a:pt x="594" y="1"/>
                  </a:moveTo>
                  <a:lnTo>
                    <a:pt x="59" y="1387"/>
                  </a:lnTo>
                  <a:cubicBezTo>
                    <a:pt x="0" y="1621"/>
                    <a:pt x="186" y="1800"/>
                    <a:pt x="414" y="1800"/>
                  </a:cubicBezTo>
                  <a:cubicBezTo>
                    <a:pt x="432" y="1800"/>
                    <a:pt x="450" y="1799"/>
                    <a:pt x="468" y="1797"/>
                  </a:cubicBezTo>
                  <a:lnTo>
                    <a:pt x="1855" y="1261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C2E50"/>
                </a:solidFill>
              </a:endParaRPr>
            </a:p>
          </p:txBody>
        </p:sp>
        <p:sp>
          <p:nvSpPr>
            <p:cNvPr id="358" name="Google Shape;358;p28"/>
            <p:cNvSpPr/>
            <p:nvPr/>
          </p:nvSpPr>
          <p:spPr>
            <a:xfrm>
              <a:off x="1112375" y="3720325"/>
              <a:ext cx="97700" cy="97700"/>
            </a:xfrm>
            <a:custGeom>
              <a:rect b="b" l="l" r="r" t="t"/>
              <a:pathLst>
                <a:path extrusionOk="0" h="3908" w="3908">
                  <a:moveTo>
                    <a:pt x="2426" y="1"/>
                  </a:moveTo>
                  <a:lnTo>
                    <a:pt x="1" y="2458"/>
                  </a:lnTo>
                  <a:lnTo>
                    <a:pt x="1450" y="3907"/>
                  </a:lnTo>
                  <a:lnTo>
                    <a:pt x="3907" y="1481"/>
                  </a:lnTo>
                  <a:lnTo>
                    <a:pt x="2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C2E50"/>
                </a:solidFill>
              </a:endParaRPr>
            </a:p>
          </p:txBody>
        </p:sp>
        <p:sp>
          <p:nvSpPr>
            <p:cNvPr id="359" name="Google Shape;359;p28"/>
            <p:cNvSpPr/>
            <p:nvPr/>
          </p:nvSpPr>
          <p:spPr>
            <a:xfrm>
              <a:off x="1120250" y="3623450"/>
              <a:ext cx="47275" cy="47275"/>
            </a:xfrm>
            <a:custGeom>
              <a:rect b="b" l="l" r="r" t="t"/>
              <a:pathLst>
                <a:path extrusionOk="0" h="1891" w="1891">
                  <a:moveTo>
                    <a:pt x="1" y="0"/>
                  </a:moveTo>
                  <a:lnTo>
                    <a:pt x="1" y="1891"/>
                  </a:lnTo>
                  <a:lnTo>
                    <a:pt x="1891" y="18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C2E50"/>
                </a:solidFill>
              </a:endParaRPr>
            </a:p>
          </p:txBody>
        </p:sp>
        <p:sp>
          <p:nvSpPr>
            <p:cNvPr id="360" name="Google Shape;360;p28"/>
            <p:cNvSpPr/>
            <p:nvPr/>
          </p:nvSpPr>
          <p:spPr>
            <a:xfrm>
              <a:off x="946175" y="3879425"/>
              <a:ext cx="166225" cy="33900"/>
            </a:xfrm>
            <a:custGeom>
              <a:rect b="b" l="l" r="r" t="t"/>
              <a:pathLst>
                <a:path extrusionOk="0" h="1356" w="6649">
                  <a:moveTo>
                    <a:pt x="348" y="0"/>
                  </a:moveTo>
                  <a:cubicBezTo>
                    <a:pt x="158" y="0"/>
                    <a:pt x="1" y="190"/>
                    <a:pt x="1" y="347"/>
                  </a:cubicBezTo>
                  <a:lnTo>
                    <a:pt x="1" y="694"/>
                  </a:lnTo>
                  <a:cubicBezTo>
                    <a:pt x="1" y="1040"/>
                    <a:pt x="316" y="1355"/>
                    <a:pt x="694" y="1355"/>
                  </a:cubicBezTo>
                  <a:lnTo>
                    <a:pt x="6649" y="1355"/>
                  </a:lnTo>
                  <a:cubicBezTo>
                    <a:pt x="6428" y="1103"/>
                    <a:pt x="6302" y="725"/>
                    <a:pt x="6302" y="347"/>
                  </a:cubicBezTo>
                  <a:lnTo>
                    <a:pt x="63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1C2E50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Outline</a:t>
            </a:r>
            <a:endParaRPr/>
          </a:p>
        </p:txBody>
      </p:sp>
      <p:sp>
        <p:nvSpPr>
          <p:cNvPr id="366" name="Google Shape;366;p29"/>
          <p:cNvSpPr txBox="1"/>
          <p:nvPr>
            <p:ph idx="2" type="title"/>
          </p:nvPr>
        </p:nvSpPr>
        <p:spPr>
          <a:xfrm>
            <a:off x="720000" y="1557282"/>
            <a:ext cx="734700" cy="51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67" name="Google Shape;367;p29"/>
          <p:cNvSpPr txBox="1"/>
          <p:nvPr>
            <p:ph idx="3" type="title"/>
          </p:nvPr>
        </p:nvSpPr>
        <p:spPr>
          <a:xfrm>
            <a:off x="4904475" y="3170110"/>
            <a:ext cx="734700" cy="51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68" name="Google Shape;368;p29"/>
          <p:cNvSpPr txBox="1"/>
          <p:nvPr>
            <p:ph idx="4" type="title"/>
          </p:nvPr>
        </p:nvSpPr>
        <p:spPr>
          <a:xfrm>
            <a:off x="4904475" y="1557282"/>
            <a:ext cx="734700" cy="51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69" name="Google Shape;369;p29"/>
          <p:cNvSpPr txBox="1"/>
          <p:nvPr>
            <p:ph idx="6" type="title"/>
          </p:nvPr>
        </p:nvSpPr>
        <p:spPr>
          <a:xfrm>
            <a:off x="720000" y="3170107"/>
            <a:ext cx="734700" cy="51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70" name="Google Shape;370;p29"/>
          <p:cNvSpPr txBox="1"/>
          <p:nvPr>
            <p:ph idx="1" type="subTitle"/>
          </p:nvPr>
        </p:nvSpPr>
        <p:spPr>
          <a:xfrm>
            <a:off x="720000" y="2125325"/>
            <a:ext cx="36561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Heuristics Evaluation Results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(slides 6 - 11)</a:t>
            </a:r>
            <a:endParaRPr b="0"/>
          </a:p>
        </p:txBody>
      </p:sp>
      <p:sp>
        <p:nvSpPr>
          <p:cNvPr id="371" name="Google Shape;371;p29"/>
          <p:cNvSpPr txBox="1"/>
          <p:nvPr>
            <p:ph idx="8" type="subTitle"/>
          </p:nvPr>
        </p:nvSpPr>
        <p:spPr>
          <a:xfrm>
            <a:off x="4904475" y="2125325"/>
            <a:ext cx="35196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&amp; Product Revisions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(slides 12 - 18)</a:t>
            </a:r>
            <a:endParaRPr/>
          </a:p>
        </p:txBody>
      </p:sp>
      <p:sp>
        <p:nvSpPr>
          <p:cNvPr id="372" name="Google Shape;372;p29"/>
          <p:cNvSpPr txBox="1"/>
          <p:nvPr>
            <p:ph idx="9" type="subTitle"/>
          </p:nvPr>
        </p:nvSpPr>
        <p:spPr>
          <a:xfrm>
            <a:off x="720000" y="3738150"/>
            <a:ext cx="39735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Implementation Status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(slides 19 - 24)</a:t>
            </a:r>
            <a:endParaRPr/>
          </a:p>
        </p:txBody>
      </p:sp>
      <p:sp>
        <p:nvSpPr>
          <p:cNvPr id="373" name="Google Shape;373;p29"/>
          <p:cNvSpPr txBox="1"/>
          <p:nvPr>
            <p:ph idx="13" type="subTitle"/>
          </p:nvPr>
        </p:nvSpPr>
        <p:spPr>
          <a:xfrm>
            <a:off x="4904475" y="3738250"/>
            <a:ext cx="32676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 of Prototype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(slides 25 - 26)</a:t>
            </a:r>
            <a:endParaRPr/>
          </a:p>
        </p:txBody>
      </p:sp>
      <p:grpSp>
        <p:nvGrpSpPr>
          <p:cNvPr id="374" name="Google Shape;374;p29"/>
          <p:cNvGrpSpPr/>
          <p:nvPr/>
        </p:nvGrpSpPr>
        <p:grpSpPr>
          <a:xfrm>
            <a:off x="6001825" y="-891450"/>
            <a:ext cx="3144658" cy="2926208"/>
            <a:chOff x="6001825" y="-891450"/>
            <a:chExt cx="3144658" cy="2926208"/>
          </a:xfrm>
        </p:grpSpPr>
        <p:sp>
          <p:nvSpPr>
            <p:cNvPr id="375" name="Google Shape;375;p29"/>
            <p:cNvSpPr/>
            <p:nvPr/>
          </p:nvSpPr>
          <p:spPr>
            <a:xfrm flipH="1">
              <a:off x="6424922" y="306"/>
              <a:ext cx="2721561" cy="2034452"/>
            </a:xfrm>
            <a:custGeom>
              <a:rect b="b" l="l" r="r" t="t"/>
              <a:pathLst>
                <a:path extrusionOk="0" h="11908" w="15930">
                  <a:moveTo>
                    <a:pt x="1" y="1"/>
                  </a:moveTo>
                  <a:lnTo>
                    <a:pt x="1" y="11907"/>
                  </a:lnTo>
                  <a:cubicBezTo>
                    <a:pt x="1" y="11907"/>
                    <a:pt x="96" y="6508"/>
                    <a:pt x="4054" y="5447"/>
                  </a:cubicBezTo>
                  <a:cubicBezTo>
                    <a:pt x="8012" y="4386"/>
                    <a:pt x="14203" y="4323"/>
                    <a:pt x="15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9"/>
            <p:cNvSpPr/>
            <p:nvPr/>
          </p:nvSpPr>
          <p:spPr>
            <a:xfrm flipH="1">
              <a:off x="6053589" y="-674"/>
              <a:ext cx="3086710" cy="678906"/>
            </a:xfrm>
            <a:custGeom>
              <a:rect b="b" l="l" r="r" t="t"/>
              <a:pathLst>
                <a:path extrusionOk="0" h="6335" w="28802">
                  <a:moveTo>
                    <a:pt x="1" y="1"/>
                  </a:moveTo>
                  <a:lnTo>
                    <a:pt x="1" y="6334"/>
                  </a:lnTo>
                  <a:cubicBezTo>
                    <a:pt x="1" y="6334"/>
                    <a:pt x="1149" y="2570"/>
                    <a:pt x="5345" y="2570"/>
                  </a:cubicBezTo>
                  <a:cubicBezTo>
                    <a:pt x="6363" y="2570"/>
                    <a:pt x="7559" y="2792"/>
                    <a:pt x="8962" y="3342"/>
                  </a:cubicBezTo>
                  <a:cubicBezTo>
                    <a:pt x="12499" y="4731"/>
                    <a:pt x="16085" y="6167"/>
                    <a:pt x="19446" y="6167"/>
                  </a:cubicBezTo>
                  <a:cubicBezTo>
                    <a:pt x="22902" y="6167"/>
                    <a:pt x="26121" y="4649"/>
                    <a:pt x="288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9"/>
            <p:cNvSpPr/>
            <p:nvPr/>
          </p:nvSpPr>
          <p:spPr>
            <a:xfrm flipH="1">
              <a:off x="6001825" y="-539025"/>
              <a:ext cx="3059338" cy="1336478"/>
            </a:xfrm>
            <a:custGeom>
              <a:rect b="b" l="l" r="r" t="t"/>
              <a:pathLst>
                <a:path extrusionOk="0" h="29076" w="66558">
                  <a:moveTo>
                    <a:pt x="1453" y="1"/>
                  </a:moveTo>
                  <a:cubicBezTo>
                    <a:pt x="1399" y="1"/>
                    <a:pt x="1350" y="35"/>
                    <a:pt x="1338" y="107"/>
                  </a:cubicBezTo>
                  <a:cubicBezTo>
                    <a:pt x="0" y="7857"/>
                    <a:pt x="486" y="15943"/>
                    <a:pt x="5198" y="22508"/>
                  </a:cubicBezTo>
                  <a:cubicBezTo>
                    <a:pt x="8514" y="27146"/>
                    <a:pt x="13382" y="29075"/>
                    <a:pt x="18598" y="29075"/>
                  </a:cubicBezTo>
                  <a:cubicBezTo>
                    <a:pt x="20458" y="29075"/>
                    <a:pt x="22362" y="28830"/>
                    <a:pt x="24256" y="28374"/>
                  </a:cubicBezTo>
                  <a:cubicBezTo>
                    <a:pt x="40548" y="24332"/>
                    <a:pt x="49667" y="7128"/>
                    <a:pt x="66384" y="4271"/>
                  </a:cubicBezTo>
                  <a:cubicBezTo>
                    <a:pt x="66557" y="4242"/>
                    <a:pt x="66512" y="3995"/>
                    <a:pt x="66325" y="3995"/>
                  </a:cubicBezTo>
                  <a:cubicBezTo>
                    <a:pt x="66315" y="3995"/>
                    <a:pt x="66304" y="3996"/>
                    <a:pt x="66293" y="3997"/>
                  </a:cubicBezTo>
                  <a:cubicBezTo>
                    <a:pt x="51825" y="6520"/>
                    <a:pt x="42828" y="19560"/>
                    <a:pt x="30183" y="25852"/>
                  </a:cubicBezTo>
                  <a:cubicBezTo>
                    <a:pt x="26547" y="27662"/>
                    <a:pt x="22440" y="28846"/>
                    <a:pt x="18457" y="28846"/>
                  </a:cubicBezTo>
                  <a:cubicBezTo>
                    <a:pt x="14216" y="28846"/>
                    <a:pt x="10114" y="27504"/>
                    <a:pt x="6870" y="24150"/>
                  </a:cubicBezTo>
                  <a:cubicBezTo>
                    <a:pt x="790" y="17858"/>
                    <a:pt x="183" y="8435"/>
                    <a:pt x="1611" y="228"/>
                  </a:cubicBezTo>
                  <a:cubicBezTo>
                    <a:pt x="1630" y="81"/>
                    <a:pt x="1536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9"/>
            <p:cNvSpPr/>
            <p:nvPr/>
          </p:nvSpPr>
          <p:spPr>
            <a:xfrm flipH="1">
              <a:off x="6067275" y="-891450"/>
              <a:ext cx="3059338" cy="1336478"/>
            </a:xfrm>
            <a:custGeom>
              <a:rect b="b" l="l" r="r" t="t"/>
              <a:pathLst>
                <a:path extrusionOk="0" h="29076" w="66558">
                  <a:moveTo>
                    <a:pt x="1453" y="1"/>
                  </a:moveTo>
                  <a:cubicBezTo>
                    <a:pt x="1399" y="1"/>
                    <a:pt x="1350" y="35"/>
                    <a:pt x="1338" y="107"/>
                  </a:cubicBezTo>
                  <a:cubicBezTo>
                    <a:pt x="0" y="7857"/>
                    <a:pt x="486" y="15943"/>
                    <a:pt x="5198" y="22508"/>
                  </a:cubicBezTo>
                  <a:cubicBezTo>
                    <a:pt x="8514" y="27146"/>
                    <a:pt x="13382" y="29075"/>
                    <a:pt x="18598" y="29075"/>
                  </a:cubicBezTo>
                  <a:cubicBezTo>
                    <a:pt x="20458" y="29075"/>
                    <a:pt x="22362" y="28830"/>
                    <a:pt x="24256" y="28374"/>
                  </a:cubicBezTo>
                  <a:cubicBezTo>
                    <a:pt x="40548" y="24332"/>
                    <a:pt x="49667" y="7128"/>
                    <a:pt x="66384" y="4271"/>
                  </a:cubicBezTo>
                  <a:cubicBezTo>
                    <a:pt x="66557" y="4242"/>
                    <a:pt x="66512" y="3995"/>
                    <a:pt x="66325" y="3995"/>
                  </a:cubicBezTo>
                  <a:cubicBezTo>
                    <a:pt x="66315" y="3995"/>
                    <a:pt x="66304" y="3996"/>
                    <a:pt x="66293" y="3997"/>
                  </a:cubicBezTo>
                  <a:cubicBezTo>
                    <a:pt x="51825" y="6520"/>
                    <a:pt x="42828" y="19560"/>
                    <a:pt x="30183" y="25852"/>
                  </a:cubicBezTo>
                  <a:cubicBezTo>
                    <a:pt x="26547" y="27662"/>
                    <a:pt x="22440" y="28846"/>
                    <a:pt x="18457" y="28846"/>
                  </a:cubicBezTo>
                  <a:cubicBezTo>
                    <a:pt x="14216" y="28846"/>
                    <a:pt x="10114" y="27504"/>
                    <a:pt x="6870" y="24150"/>
                  </a:cubicBezTo>
                  <a:cubicBezTo>
                    <a:pt x="790" y="17858"/>
                    <a:pt x="183" y="8435"/>
                    <a:pt x="1611" y="228"/>
                  </a:cubicBezTo>
                  <a:cubicBezTo>
                    <a:pt x="1630" y="81"/>
                    <a:pt x="1536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0"/>
          <p:cNvSpPr txBox="1"/>
          <p:nvPr>
            <p:ph type="title"/>
          </p:nvPr>
        </p:nvSpPr>
        <p:spPr>
          <a:xfrm>
            <a:off x="730450" y="1784252"/>
            <a:ext cx="4360200" cy="8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Heuristics Evaluation Results</a:t>
            </a:r>
            <a:endParaRPr/>
          </a:p>
        </p:txBody>
      </p:sp>
      <p:sp>
        <p:nvSpPr>
          <p:cNvPr id="384" name="Google Shape;384;p30"/>
          <p:cNvSpPr txBox="1"/>
          <p:nvPr>
            <p:ph idx="2" type="title"/>
          </p:nvPr>
        </p:nvSpPr>
        <p:spPr>
          <a:xfrm>
            <a:off x="730450" y="727420"/>
            <a:ext cx="1089900" cy="102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385" name="Google Shape;385;p30"/>
          <p:cNvGrpSpPr/>
          <p:nvPr/>
        </p:nvGrpSpPr>
        <p:grpSpPr>
          <a:xfrm>
            <a:off x="-367591" y="4439487"/>
            <a:ext cx="3930984" cy="1818438"/>
            <a:chOff x="-326191" y="4063037"/>
            <a:chExt cx="3930984" cy="1818438"/>
          </a:xfrm>
        </p:grpSpPr>
        <p:sp>
          <p:nvSpPr>
            <p:cNvPr id="386" name="Google Shape;386;p30"/>
            <p:cNvSpPr/>
            <p:nvPr/>
          </p:nvSpPr>
          <p:spPr>
            <a:xfrm>
              <a:off x="-148112" y="4063037"/>
              <a:ext cx="2725133" cy="1090893"/>
            </a:xfrm>
            <a:custGeom>
              <a:rect b="b" l="l" r="r" t="t"/>
              <a:pathLst>
                <a:path extrusionOk="0" h="38846" w="67722">
                  <a:moveTo>
                    <a:pt x="53497" y="11763"/>
                  </a:moveTo>
                  <a:cubicBezTo>
                    <a:pt x="39819" y="0"/>
                    <a:pt x="24621" y="14043"/>
                    <a:pt x="10578" y="18238"/>
                  </a:cubicBezTo>
                  <a:cubicBezTo>
                    <a:pt x="7022" y="19241"/>
                    <a:pt x="3344" y="19149"/>
                    <a:pt x="0" y="17994"/>
                  </a:cubicBezTo>
                  <a:lnTo>
                    <a:pt x="0" y="37934"/>
                  </a:lnTo>
                  <a:cubicBezTo>
                    <a:pt x="0" y="38451"/>
                    <a:pt x="426" y="38846"/>
                    <a:pt x="912" y="38846"/>
                  </a:cubicBezTo>
                  <a:lnTo>
                    <a:pt x="67722" y="38846"/>
                  </a:lnTo>
                  <a:cubicBezTo>
                    <a:pt x="66992" y="38086"/>
                    <a:pt x="66293" y="37296"/>
                    <a:pt x="65655" y="36475"/>
                  </a:cubicBezTo>
                  <a:cubicBezTo>
                    <a:pt x="59576" y="28481"/>
                    <a:pt x="61096" y="18238"/>
                    <a:pt x="53497" y="117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0"/>
            <p:cNvSpPr/>
            <p:nvPr/>
          </p:nvSpPr>
          <p:spPr>
            <a:xfrm>
              <a:off x="1175924" y="4544925"/>
              <a:ext cx="2428869" cy="469050"/>
            </a:xfrm>
            <a:custGeom>
              <a:rect b="b" l="l" r="r" t="t"/>
              <a:pathLst>
                <a:path extrusionOk="0" h="3825" w="26950">
                  <a:moveTo>
                    <a:pt x="7181" y="0"/>
                  </a:moveTo>
                  <a:cubicBezTo>
                    <a:pt x="2039" y="0"/>
                    <a:pt x="0" y="3824"/>
                    <a:pt x="0" y="3824"/>
                  </a:cubicBezTo>
                  <a:lnTo>
                    <a:pt x="26949" y="3824"/>
                  </a:lnTo>
                  <a:cubicBezTo>
                    <a:pt x="25556" y="2076"/>
                    <a:pt x="24208" y="1682"/>
                    <a:pt x="22589" y="1682"/>
                  </a:cubicBezTo>
                  <a:cubicBezTo>
                    <a:pt x="21265" y="1682"/>
                    <a:pt x="19759" y="1945"/>
                    <a:pt x="17898" y="1945"/>
                  </a:cubicBezTo>
                  <a:cubicBezTo>
                    <a:pt x="16162" y="1945"/>
                    <a:pt x="14117" y="1716"/>
                    <a:pt x="11622" y="832"/>
                  </a:cubicBezTo>
                  <a:cubicBezTo>
                    <a:pt x="9938" y="238"/>
                    <a:pt x="8463" y="0"/>
                    <a:pt x="7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0"/>
            <p:cNvSpPr/>
            <p:nvPr/>
          </p:nvSpPr>
          <p:spPr>
            <a:xfrm flipH="1">
              <a:off x="-326191" y="4229110"/>
              <a:ext cx="2267765" cy="1652365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9" name="Google Shape;389;p30"/>
          <p:cNvGrpSpPr/>
          <p:nvPr/>
        </p:nvGrpSpPr>
        <p:grpSpPr>
          <a:xfrm>
            <a:off x="4719824" y="1621026"/>
            <a:ext cx="5321849" cy="4636907"/>
            <a:chOff x="4672199" y="1621026"/>
            <a:chExt cx="5321849" cy="4636907"/>
          </a:xfrm>
        </p:grpSpPr>
        <p:sp>
          <p:nvSpPr>
            <p:cNvPr id="390" name="Google Shape;390;p30"/>
            <p:cNvSpPr/>
            <p:nvPr/>
          </p:nvSpPr>
          <p:spPr>
            <a:xfrm>
              <a:off x="4672199" y="1621026"/>
              <a:ext cx="5090724" cy="3636627"/>
            </a:xfrm>
            <a:custGeom>
              <a:rect b="b" l="l" r="r" t="t"/>
              <a:pathLst>
                <a:path extrusionOk="0" h="106373" w="148906">
                  <a:moveTo>
                    <a:pt x="129029" y="1"/>
                  </a:moveTo>
                  <a:cubicBezTo>
                    <a:pt x="121556" y="1"/>
                    <a:pt x="114078" y="2118"/>
                    <a:pt x="108052" y="6497"/>
                  </a:cubicBezTo>
                  <a:cubicBezTo>
                    <a:pt x="100661" y="11868"/>
                    <a:pt x="95100" y="20638"/>
                    <a:pt x="86128" y="22396"/>
                  </a:cubicBezTo>
                  <a:cubicBezTo>
                    <a:pt x="84998" y="22619"/>
                    <a:pt x="83872" y="22718"/>
                    <a:pt x="82749" y="22718"/>
                  </a:cubicBezTo>
                  <a:cubicBezTo>
                    <a:pt x="73982" y="22718"/>
                    <a:pt x="65377" y="16700"/>
                    <a:pt x="56533" y="16700"/>
                  </a:cubicBezTo>
                  <a:cubicBezTo>
                    <a:pt x="55697" y="16700"/>
                    <a:pt x="54860" y="16753"/>
                    <a:pt x="54020" y="16871"/>
                  </a:cubicBezTo>
                  <a:cubicBezTo>
                    <a:pt x="50229" y="17405"/>
                    <a:pt x="46724" y="19223"/>
                    <a:pt x="43694" y="21553"/>
                  </a:cubicBezTo>
                  <a:cubicBezTo>
                    <a:pt x="32654" y="30037"/>
                    <a:pt x="28056" y="45984"/>
                    <a:pt x="32880" y="59043"/>
                  </a:cubicBezTo>
                  <a:cubicBezTo>
                    <a:pt x="34437" y="63262"/>
                    <a:pt x="36837" y="67124"/>
                    <a:pt x="38441" y="71318"/>
                  </a:cubicBezTo>
                  <a:cubicBezTo>
                    <a:pt x="40046" y="75513"/>
                    <a:pt x="40806" y="80325"/>
                    <a:pt x="38988" y="84437"/>
                  </a:cubicBezTo>
                  <a:cubicBezTo>
                    <a:pt x="37016" y="88869"/>
                    <a:pt x="31074" y="90473"/>
                    <a:pt x="26618" y="92387"/>
                  </a:cubicBezTo>
                  <a:cubicBezTo>
                    <a:pt x="25132" y="93019"/>
                    <a:pt x="23649" y="93229"/>
                    <a:pt x="22167" y="93229"/>
                  </a:cubicBezTo>
                  <a:cubicBezTo>
                    <a:pt x="19206" y="93229"/>
                    <a:pt x="16252" y="92388"/>
                    <a:pt x="13302" y="92388"/>
                  </a:cubicBezTo>
                  <a:cubicBezTo>
                    <a:pt x="11790" y="92388"/>
                    <a:pt x="10280" y="92609"/>
                    <a:pt x="8770" y="93278"/>
                  </a:cubicBezTo>
                  <a:cubicBezTo>
                    <a:pt x="5264" y="94834"/>
                    <a:pt x="2864" y="103842"/>
                    <a:pt x="0" y="106373"/>
                  </a:cubicBezTo>
                  <a:lnTo>
                    <a:pt x="148906" y="106373"/>
                  </a:lnTo>
                  <a:lnTo>
                    <a:pt x="148906" y="5059"/>
                  </a:lnTo>
                  <a:cubicBezTo>
                    <a:pt x="144545" y="2813"/>
                    <a:pt x="139886" y="1209"/>
                    <a:pt x="135050" y="460"/>
                  </a:cubicBezTo>
                  <a:cubicBezTo>
                    <a:pt x="133062" y="155"/>
                    <a:pt x="131046" y="1"/>
                    <a:pt x="1290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1" name="Google Shape;391;p30"/>
            <p:cNvGrpSpPr/>
            <p:nvPr/>
          </p:nvGrpSpPr>
          <p:grpSpPr>
            <a:xfrm>
              <a:off x="5393615" y="2145372"/>
              <a:ext cx="4600433" cy="4112561"/>
              <a:chOff x="5393615" y="2145372"/>
              <a:chExt cx="4600433" cy="4112561"/>
            </a:xfrm>
          </p:grpSpPr>
          <p:grpSp>
            <p:nvGrpSpPr>
              <p:cNvPr id="392" name="Google Shape;392;p30"/>
              <p:cNvGrpSpPr/>
              <p:nvPr/>
            </p:nvGrpSpPr>
            <p:grpSpPr>
              <a:xfrm flipH="1" rot="10800000">
                <a:off x="5393615" y="2145372"/>
                <a:ext cx="4600433" cy="4112561"/>
                <a:chOff x="5384090" y="-1292699"/>
                <a:chExt cx="4600433" cy="4112561"/>
              </a:xfrm>
            </p:grpSpPr>
            <p:sp>
              <p:nvSpPr>
                <p:cNvPr id="393" name="Google Shape;393;p30"/>
                <p:cNvSpPr/>
                <p:nvPr/>
              </p:nvSpPr>
              <p:spPr>
                <a:xfrm>
                  <a:off x="5767188" y="-177230"/>
                  <a:ext cx="3395485" cy="2997091"/>
                </a:xfrm>
                <a:custGeom>
                  <a:rect b="b" l="l" r="r" t="t"/>
                  <a:pathLst>
                    <a:path extrusionOk="0" h="83467" w="94562">
                      <a:moveTo>
                        <a:pt x="93650" y="0"/>
                      </a:moveTo>
                      <a:lnTo>
                        <a:pt x="457" y="0"/>
                      </a:lnTo>
                      <a:cubicBezTo>
                        <a:pt x="1" y="3222"/>
                        <a:pt x="1034" y="6444"/>
                        <a:pt x="4287" y="8997"/>
                      </a:cubicBezTo>
                      <a:cubicBezTo>
                        <a:pt x="8086" y="12037"/>
                        <a:pt x="6202" y="16201"/>
                        <a:pt x="10761" y="18116"/>
                      </a:cubicBezTo>
                      <a:cubicBezTo>
                        <a:pt x="16445" y="20396"/>
                        <a:pt x="22524" y="20760"/>
                        <a:pt x="28603" y="22280"/>
                      </a:cubicBezTo>
                      <a:cubicBezTo>
                        <a:pt x="46476" y="27994"/>
                        <a:pt x="36202" y="48511"/>
                        <a:pt x="38117" y="62554"/>
                      </a:cubicBezTo>
                      <a:cubicBezTo>
                        <a:pt x="39637" y="72828"/>
                        <a:pt x="49515" y="83466"/>
                        <a:pt x="61279" y="81551"/>
                      </a:cubicBezTo>
                      <a:cubicBezTo>
                        <a:pt x="72890" y="79363"/>
                        <a:pt x="75717" y="72706"/>
                        <a:pt x="94562" y="70731"/>
                      </a:cubicBezTo>
                      <a:lnTo>
                        <a:pt x="94562" y="912"/>
                      </a:lnTo>
                      <a:cubicBezTo>
                        <a:pt x="94562" y="365"/>
                        <a:pt x="94197" y="0"/>
                        <a:pt x="936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4" name="Google Shape;394;p30"/>
                <p:cNvSpPr/>
                <p:nvPr/>
              </p:nvSpPr>
              <p:spPr>
                <a:xfrm>
                  <a:off x="5384090" y="-1292699"/>
                  <a:ext cx="4600433" cy="2851953"/>
                </a:xfrm>
                <a:custGeom>
                  <a:rect b="b" l="l" r="r" t="t"/>
                  <a:pathLst>
                    <a:path extrusionOk="0" h="79425" w="128119">
                      <a:moveTo>
                        <a:pt x="12585" y="23041"/>
                      </a:moveTo>
                      <a:cubicBezTo>
                        <a:pt x="12159" y="26232"/>
                        <a:pt x="11430" y="29637"/>
                        <a:pt x="10396" y="30640"/>
                      </a:cubicBezTo>
                      <a:cubicBezTo>
                        <a:pt x="7782" y="33132"/>
                        <a:pt x="4408" y="35077"/>
                        <a:pt x="2858" y="38360"/>
                      </a:cubicBezTo>
                      <a:cubicBezTo>
                        <a:pt x="1" y="44287"/>
                        <a:pt x="4986" y="51461"/>
                        <a:pt x="11156" y="53740"/>
                      </a:cubicBezTo>
                      <a:cubicBezTo>
                        <a:pt x="17326" y="56020"/>
                        <a:pt x="24135" y="54926"/>
                        <a:pt x="30701" y="54500"/>
                      </a:cubicBezTo>
                      <a:cubicBezTo>
                        <a:pt x="37236" y="54075"/>
                        <a:pt x="44500" y="54561"/>
                        <a:pt x="49242" y="59090"/>
                      </a:cubicBezTo>
                      <a:cubicBezTo>
                        <a:pt x="53315" y="63011"/>
                        <a:pt x="54652" y="69120"/>
                        <a:pt x="58817" y="72950"/>
                      </a:cubicBezTo>
                      <a:cubicBezTo>
                        <a:pt x="65716" y="79425"/>
                        <a:pt x="75747" y="75473"/>
                        <a:pt x="82221" y="70427"/>
                      </a:cubicBezTo>
                      <a:cubicBezTo>
                        <a:pt x="88908" y="65139"/>
                        <a:pt x="94653" y="58026"/>
                        <a:pt x="102769" y="55564"/>
                      </a:cubicBezTo>
                      <a:cubicBezTo>
                        <a:pt x="107419" y="54166"/>
                        <a:pt x="112343" y="54409"/>
                        <a:pt x="117055" y="53345"/>
                      </a:cubicBezTo>
                      <a:cubicBezTo>
                        <a:pt x="121766" y="52281"/>
                        <a:pt x="126629" y="49181"/>
                        <a:pt x="127268" y="44439"/>
                      </a:cubicBezTo>
                      <a:cubicBezTo>
                        <a:pt x="128119" y="38664"/>
                        <a:pt x="122556" y="34014"/>
                        <a:pt x="117237" y="31612"/>
                      </a:cubicBezTo>
                      <a:cubicBezTo>
                        <a:pt x="103802" y="25594"/>
                        <a:pt x="87267" y="25229"/>
                        <a:pt x="76811" y="14804"/>
                      </a:cubicBezTo>
                      <a:cubicBezTo>
                        <a:pt x="74166" y="12129"/>
                        <a:pt x="72069" y="8968"/>
                        <a:pt x="69212" y="6536"/>
                      </a:cubicBezTo>
                      <a:cubicBezTo>
                        <a:pt x="61522" y="1"/>
                        <a:pt x="49911" y="457"/>
                        <a:pt x="40397" y="3892"/>
                      </a:cubicBezTo>
                      <a:cubicBezTo>
                        <a:pt x="30853" y="7296"/>
                        <a:pt x="22403" y="13223"/>
                        <a:pt x="12980" y="16901"/>
                      </a:cubicBezTo>
                      <a:cubicBezTo>
                        <a:pt x="13101" y="16870"/>
                        <a:pt x="12980" y="19849"/>
                        <a:pt x="12585" y="2304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5" name="Google Shape;395;p30"/>
                <p:cNvSpPr/>
                <p:nvPr/>
              </p:nvSpPr>
              <p:spPr>
                <a:xfrm>
                  <a:off x="6332175" y="-546616"/>
                  <a:ext cx="3003909" cy="3055951"/>
                </a:xfrm>
                <a:custGeom>
                  <a:rect b="b" l="l" r="r" t="t"/>
                  <a:pathLst>
                    <a:path extrusionOk="0" fill="none" h="101704" w="99972">
                      <a:moveTo>
                        <a:pt x="8694" y="0"/>
                      </a:moveTo>
                      <a:cubicBezTo>
                        <a:pt x="7539" y="183"/>
                        <a:pt x="6566" y="973"/>
                        <a:pt x="5715" y="1793"/>
                      </a:cubicBezTo>
                      <a:cubicBezTo>
                        <a:pt x="3344" y="3952"/>
                        <a:pt x="1064" y="6505"/>
                        <a:pt x="456" y="9696"/>
                      </a:cubicBezTo>
                      <a:cubicBezTo>
                        <a:pt x="0" y="12128"/>
                        <a:pt x="669" y="14712"/>
                        <a:pt x="2158" y="16687"/>
                      </a:cubicBezTo>
                      <a:cubicBezTo>
                        <a:pt x="5776" y="21459"/>
                        <a:pt x="12189" y="22037"/>
                        <a:pt x="17691" y="22219"/>
                      </a:cubicBezTo>
                      <a:cubicBezTo>
                        <a:pt x="21733" y="22371"/>
                        <a:pt x="26171" y="22949"/>
                        <a:pt x="28816" y="25928"/>
                      </a:cubicBezTo>
                      <a:cubicBezTo>
                        <a:pt x="32402" y="29940"/>
                        <a:pt x="31217" y="35958"/>
                        <a:pt x="29971" y="40639"/>
                      </a:cubicBezTo>
                      <a:cubicBezTo>
                        <a:pt x="28329" y="46870"/>
                        <a:pt x="25290" y="52615"/>
                        <a:pt x="23283" y="58694"/>
                      </a:cubicBezTo>
                      <a:cubicBezTo>
                        <a:pt x="21186" y="65016"/>
                        <a:pt x="20244" y="71794"/>
                        <a:pt x="21338" y="78330"/>
                      </a:cubicBezTo>
                      <a:cubicBezTo>
                        <a:pt x="22432" y="84925"/>
                        <a:pt x="25715" y="91187"/>
                        <a:pt x="30943" y="95321"/>
                      </a:cubicBezTo>
                      <a:cubicBezTo>
                        <a:pt x="37357" y="100366"/>
                        <a:pt x="46111" y="101704"/>
                        <a:pt x="54226" y="100974"/>
                      </a:cubicBezTo>
                      <a:cubicBezTo>
                        <a:pt x="62403" y="100306"/>
                        <a:pt x="70275" y="97783"/>
                        <a:pt x="78239" y="95989"/>
                      </a:cubicBezTo>
                      <a:cubicBezTo>
                        <a:pt x="82190" y="95077"/>
                        <a:pt x="86355" y="94378"/>
                        <a:pt x="90336" y="95047"/>
                      </a:cubicBezTo>
                      <a:cubicBezTo>
                        <a:pt x="94318" y="95746"/>
                        <a:pt x="98300" y="98026"/>
                        <a:pt x="99972" y="101704"/>
                      </a:cubicBezTo>
                    </a:path>
                  </a:pathLst>
                </a:custGeom>
                <a:noFill/>
                <a:ln cap="flat" cmpd="sng" w="19000">
                  <a:solidFill>
                    <a:schemeClr val="lt1"/>
                  </a:solidFill>
                  <a:prstDash val="solid"/>
                  <a:miter lim="30395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96" name="Google Shape;396;p30"/>
              <p:cNvSpPr/>
              <p:nvPr/>
            </p:nvSpPr>
            <p:spPr>
              <a:xfrm flipH="1" rot="10800000">
                <a:off x="7221052" y="3381320"/>
                <a:ext cx="2560153" cy="1118408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7" name="Google Shape;397;p30"/>
            <p:cNvSpPr/>
            <p:nvPr/>
          </p:nvSpPr>
          <p:spPr>
            <a:xfrm flipH="1" rot="10800000">
              <a:off x="4886591" y="4689212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30"/>
            <p:cNvSpPr/>
            <p:nvPr/>
          </p:nvSpPr>
          <p:spPr>
            <a:xfrm>
              <a:off x="6216266" y="2347022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High-Level Summary of Results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Top Offenders</a:t>
            </a:r>
            <a:endParaRPr sz="1200"/>
          </a:p>
        </p:txBody>
      </p:sp>
      <p:sp>
        <p:nvSpPr>
          <p:cNvPr id="404" name="Google Shape;404;p31"/>
          <p:cNvSpPr txBox="1"/>
          <p:nvPr>
            <p:ph idx="5" type="subTitle"/>
          </p:nvPr>
        </p:nvSpPr>
        <p:spPr>
          <a:xfrm>
            <a:off x="967150" y="2047475"/>
            <a:ext cx="31320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 Severe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(1+ Severity 3 Violation)</a:t>
            </a:r>
            <a:endParaRPr sz="1200"/>
          </a:p>
        </p:txBody>
      </p:sp>
      <p:sp>
        <p:nvSpPr>
          <p:cNvPr id="405" name="Google Shape;405;p31"/>
          <p:cNvSpPr txBox="1"/>
          <p:nvPr>
            <p:ph idx="6" type="subTitle"/>
          </p:nvPr>
        </p:nvSpPr>
        <p:spPr>
          <a:xfrm>
            <a:off x="4784987" y="1918475"/>
            <a:ext cx="23766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 Common</a:t>
            </a:r>
            <a:endParaRPr sz="1200"/>
          </a:p>
        </p:txBody>
      </p:sp>
      <p:sp>
        <p:nvSpPr>
          <p:cNvPr id="406" name="Google Shape;406;p31"/>
          <p:cNvSpPr txBox="1"/>
          <p:nvPr>
            <p:ph idx="1" type="subTitle"/>
          </p:nvPr>
        </p:nvSpPr>
        <p:spPr>
          <a:xfrm>
            <a:off x="720008" y="1251875"/>
            <a:ext cx="38943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37 Total Violations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(8 </a:t>
            </a:r>
            <a:r>
              <a:rPr lang="en" sz="1200"/>
              <a:t>Severity 3 Violations</a:t>
            </a:r>
            <a:r>
              <a:rPr lang="en" sz="1200"/>
              <a:t>, 0 </a:t>
            </a:r>
            <a:r>
              <a:rPr lang="en" sz="1200"/>
              <a:t>Severity 4 Violations</a:t>
            </a:r>
            <a:r>
              <a:rPr lang="en" sz="1200"/>
              <a:t>)</a:t>
            </a:r>
            <a:endParaRPr sz="1200"/>
          </a:p>
        </p:txBody>
      </p:sp>
      <p:sp>
        <p:nvSpPr>
          <p:cNvPr id="407" name="Google Shape;407;p31"/>
          <p:cNvSpPr txBox="1"/>
          <p:nvPr>
            <p:ph idx="3" type="subTitle"/>
          </p:nvPr>
        </p:nvSpPr>
        <p:spPr>
          <a:xfrm>
            <a:off x="967170" y="2719200"/>
            <a:ext cx="3817800" cy="1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 Severity 3 Violations: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H2: Match System and Real World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H3: User Control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 Severity 3 Violations: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H1: Visibility of System Status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H6: Recognition Not Recall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H8: Minimalist Design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H11: Accessibility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1"/>
          <p:cNvSpPr txBox="1"/>
          <p:nvPr>
            <p:ph idx="4" type="subTitle"/>
          </p:nvPr>
        </p:nvSpPr>
        <p:spPr>
          <a:xfrm>
            <a:off x="4614297" y="2687750"/>
            <a:ext cx="2897100" cy="1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H4: Consistency and Standards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H8: Minimalist Design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H7: Efficiency of User</a:t>
            </a:r>
            <a:endParaRPr/>
          </a:p>
        </p:txBody>
      </p:sp>
      <p:sp>
        <p:nvSpPr>
          <p:cNvPr id="409" name="Google Shape;409;p31"/>
          <p:cNvSpPr/>
          <p:nvPr/>
        </p:nvSpPr>
        <p:spPr>
          <a:xfrm>
            <a:off x="253750" y="2047475"/>
            <a:ext cx="713400" cy="713400"/>
          </a:xfrm>
          <a:prstGeom prst="ellipse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410" name="Google Shape;410;p31"/>
          <p:cNvSpPr/>
          <p:nvPr/>
        </p:nvSpPr>
        <p:spPr>
          <a:xfrm>
            <a:off x="4099150" y="2047475"/>
            <a:ext cx="713400" cy="713400"/>
          </a:xfrm>
          <a:prstGeom prst="ellipse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"/>
              <a:ea typeface="Assistant"/>
              <a:cs typeface="Assistant"/>
              <a:sym typeface="Assistant"/>
            </a:endParaRPr>
          </a:p>
        </p:txBody>
      </p:sp>
      <p:pic>
        <p:nvPicPr>
          <p:cNvPr id="411" name="Google Shape;41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6888" y="2195213"/>
            <a:ext cx="417925" cy="41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750" y="2152613"/>
            <a:ext cx="491375" cy="49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2"/>
          <p:cNvSpPr txBox="1"/>
          <p:nvPr>
            <p:ph type="title"/>
          </p:nvPr>
        </p:nvSpPr>
        <p:spPr>
          <a:xfrm>
            <a:off x="720000" y="445025"/>
            <a:ext cx="626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High-Level Summary of Results</a:t>
            </a:r>
            <a:endParaRPr/>
          </a:p>
        </p:txBody>
      </p:sp>
      <p:sp>
        <p:nvSpPr>
          <p:cNvPr id="418" name="Google Shape;418;p32"/>
          <p:cNvSpPr txBox="1"/>
          <p:nvPr>
            <p:ph idx="1" type="body"/>
          </p:nvPr>
        </p:nvSpPr>
        <p:spPr>
          <a:xfrm>
            <a:off x="1733375" y="1277475"/>
            <a:ext cx="6839100" cy="33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Open Sans"/>
              <a:buChar char="●"/>
            </a:pPr>
            <a:r>
              <a:rPr b="1" lang="en" sz="1700"/>
              <a:t>Visual Design (Aesthetics, Accessibility, and Consistency)</a:t>
            </a:r>
            <a:endParaRPr b="1" sz="17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b="1" lang="en" sz="1500"/>
              <a:t>Usable and legible</a:t>
            </a:r>
            <a:r>
              <a:rPr lang="en" sz="1500"/>
              <a:t>, interactive elements and text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b="1" lang="en" sz="1500"/>
              <a:t>Standardize </a:t>
            </a:r>
            <a:r>
              <a:rPr lang="en" sz="1500"/>
              <a:t>size, labeling, and layout</a:t>
            </a:r>
            <a:r>
              <a:rPr lang="en" sz="1500"/>
              <a:t> – </a:t>
            </a:r>
            <a:r>
              <a:rPr b="1" lang="en" sz="1500"/>
              <a:t>i</a:t>
            </a:r>
            <a:r>
              <a:rPr b="1" lang="en" sz="1500"/>
              <a:t>nformation hierarchy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Open Sans"/>
              <a:buChar char="●"/>
            </a:pPr>
            <a:r>
              <a:rPr b="1" lang="en" sz="1700"/>
              <a:t>More Power to the User (Control, Flexibility, and Visibility)</a:t>
            </a:r>
            <a:endParaRPr b="1" sz="17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Add features for </a:t>
            </a:r>
            <a:r>
              <a:rPr b="1" lang="en" sz="1500"/>
              <a:t>greater user control over posting</a:t>
            </a:r>
            <a:r>
              <a:rPr lang="en" sz="1500"/>
              <a:t> (privacy, deletion, incorporating play history)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Highlight existing </a:t>
            </a:r>
            <a:r>
              <a:rPr b="1" lang="en" sz="1500"/>
              <a:t>areas of user control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Open Sans"/>
              <a:buChar char="●"/>
            </a:pPr>
            <a:r>
              <a:rPr b="1" lang="en" sz="1700"/>
              <a:t>Terminology</a:t>
            </a:r>
            <a:endParaRPr b="1" sz="17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b="1" lang="en" sz="1500"/>
              <a:t>Rename and re-label features </a:t>
            </a:r>
            <a:r>
              <a:rPr lang="en" sz="1500"/>
              <a:t>to reduce confusion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Create </a:t>
            </a:r>
            <a:r>
              <a:rPr b="1" lang="en" sz="1500"/>
              <a:t>documentation</a:t>
            </a:r>
            <a:r>
              <a:rPr lang="en" sz="1500"/>
              <a:t> for MemReprise specific terms and features</a:t>
            </a:r>
            <a:endParaRPr sz="1500"/>
          </a:p>
        </p:txBody>
      </p:sp>
      <p:pic>
        <p:nvPicPr>
          <p:cNvPr id="419" name="Google Shape;41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450" y="1376925"/>
            <a:ext cx="785025" cy="7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1463" y="2521150"/>
            <a:ext cx="785025" cy="7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4025" y="3665375"/>
            <a:ext cx="842476" cy="84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3"/>
          <p:cNvSpPr txBox="1"/>
          <p:nvPr>
            <p:ph idx="7" type="subTitle"/>
          </p:nvPr>
        </p:nvSpPr>
        <p:spPr>
          <a:xfrm>
            <a:off x="956113" y="1491725"/>
            <a:ext cx="1199100" cy="537300"/>
          </a:xfrm>
          <a:prstGeom prst="rect">
            <a:avLst/>
          </a:prstGeom>
          <a:solidFill>
            <a:schemeClr val="accent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Severity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27" name="Google Shape;427;p33"/>
          <p:cNvSpPr txBox="1"/>
          <p:nvPr>
            <p:ph idx="8" type="subTitle"/>
          </p:nvPr>
        </p:nvSpPr>
        <p:spPr>
          <a:xfrm>
            <a:off x="2228337" y="1491725"/>
            <a:ext cx="3342000" cy="537300"/>
          </a:xfrm>
          <a:prstGeom prst="rect">
            <a:avLst/>
          </a:prstGeom>
          <a:solidFill>
            <a:schemeClr val="accent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Description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28" name="Google Shape;428;p33"/>
          <p:cNvSpPr txBox="1"/>
          <p:nvPr>
            <p:ph idx="9" type="subTitle"/>
          </p:nvPr>
        </p:nvSpPr>
        <p:spPr>
          <a:xfrm>
            <a:off x="5643463" y="1491725"/>
            <a:ext cx="2544300" cy="537300"/>
          </a:xfrm>
          <a:prstGeom prst="rect">
            <a:avLst/>
          </a:prstGeom>
          <a:solidFill>
            <a:schemeClr val="accent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Fix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29" name="Google Shape;429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Task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Share a song on memreprise</a:t>
            </a:r>
            <a:endParaRPr sz="1200"/>
          </a:p>
        </p:txBody>
      </p:sp>
      <p:sp>
        <p:nvSpPr>
          <p:cNvPr id="430" name="Google Shape;430;p33"/>
          <p:cNvSpPr txBox="1"/>
          <p:nvPr>
            <p:ph idx="1" type="subTitle"/>
          </p:nvPr>
        </p:nvSpPr>
        <p:spPr>
          <a:xfrm>
            <a:off x="956113" y="2097650"/>
            <a:ext cx="11991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3</a:t>
            </a:r>
            <a:endParaRPr sz="1500"/>
          </a:p>
        </p:txBody>
      </p:sp>
      <p:sp>
        <p:nvSpPr>
          <p:cNvPr id="431" name="Google Shape;431;p33"/>
          <p:cNvSpPr txBox="1"/>
          <p:nvPr>
            <p:ph idx="2" type="subTitle"/>
          </p:nvPr>
        </p:nvSpPr>
        <p:spPr>
          <a:xfrm>
            <a:off x="2223513" y="2097650"/>
            <a:ext cx="33420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Users can’t view any content without posting</a:t>
            </a:r>
            <a:endParaRPr/>
          </a:p>
        </p:txBody>
      </p:sp>
      <p:sp>
        <p:nvSpPr>
          <p:cNvPr id="432" name="Google Shape;432;p33"/>
          <p:cNvSpPr txBox="1"/>
          <p:nvPr>
            <p:ph idx="3" type="subTitle"/>
          </p:nvPr>
        </p:nvSpPr>
        <p:spPr>
          <a:xfrm>
            <a:off x="5643463" y="2097650"/>
            <a:ext cx="25443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Allow users to </a:t>
            </a:r>
            <a:r>
              <a:rPr b="1" lang="en" sz="1500"/>
              <a:t>view old posts without posting</a:t>
            </a:r>
            <a:endParaRPr b="1"/>
          </a:p>
        </p:txBody>
      </p:sp>
      <p:sp>
        <p:nvSpPr>
          <p:cNvPr id="433" name="Google Shape;433;p33"/>
          <p:cNvSpPr txBox="1"/>
          <p:nvPr>
            <p:ph idx="1" type="subTitle"/>
          </p:nvPr>
        </p:nvSpPr>
        <p:spPr>
          <a:xfrm>
            <a:off x="956113" y="2804375"/>
            <a:ext cx="11991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3</a:t>
            </a:r>
            <a:endParaRPr sz="1500"/>
          </a:p>
        </p:txBody>
      </p:sp>
      <p:sp>
        <p:nvSpPr>
          <p:cNvPr id="434" name="Google Shape;434;p33"/>
          <p:cNvSpPr txBox="1"/>
          <p:nvPr>
            <p:ph idx="2" type="subTitle"/>
          </p:nvPr>
        </p:nvSpPr>
        <p:spPr>
          <a:xfrm>
            <a:off x="2223513" y="2804375"/>
            <a:ext cx="33420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There’s no indication of </a:t>
            </a:r>
            <a:r>
              <a:rPr lang="en" sz="1500"/>
              <a:t>privacy</a:t>
            </a:r>
            <a:r>
              <a:rPr lang="en" sz="1500"/>
              <a:t> level and audience when posting</a:t>
            </a:r>
            <a:endParaRPr/>
          </a:p>
        </p:txBody>
      </p:sp>
      <p:sp>
        <p:nvSpPr>
          <p:cNvPr id="435" name="Google Shape;435;p33"/>
          <p:cNvSpPr txBox="1"/>
          <p:nvPr>
            <p:ph idx="3" type="subTitle"/>
          </p:nvPr>
        </p:nvSpPr>
        <p:spPr>
          <a:xfrm>
            <a:off x="5643588" y="2804375"/>
            <a:ext cx="25443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Add </a:t>
            </a:r>
            <a:r>
              <a:rPr b="1" lang="en" sz="1500"/>
              <a:t>privacy setting </a:t>
            </a:r>
            <a:r>
              <a:rPr b="1" lang="en" sz="1500"/>
              <a:t>menu </a:t>
            </a:r>
            <a:r>
              <a:rPr lang="en" sz="1500"/>
              <a:t>in the post preview</a:t>
            </a:r>
            <a:endParaRPr/>
          </a:p>
        </p:txBody>
      </p:sp>
      <p:sp>
        <p:nvSpPr>
          <p:cNvPr id="436" name="Google Shape;436;p33"/>
          <p:cNvSpPr txBox="1"/>
          <p:nvPr>
            <p:ph idx="1" type="subTitle"/>
          </p:nvPr>
        </p:nvSpPr>
        <p:spPr>
          <a:xfrm>
            <a:off x="956113" y="3511100"/>
            <a:ext cx="11991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3</a:t>
            </a:r>
            <a:endParaRPr sz="1500"/>
          </a:p>
        </p:txBody>
      </p:sp>
      <p:sp>
        <p:nvSpPr>
          <p:cNvPr id="437" name="Google Shape;437;p33"/>
          <p:cNvSpPr txBox="1"/>
          <p:nvPr>
            <p:ph idx="2" type="subTitle"/>
          </p:nvPr>
        </p:nvSpPr>
        <p:spPr>
          <a:xfrm>
            <a:off x="2223513" y="3511100"/>
            <a:ext cx="33420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No explanation for making post</a:t>
            </a:r>
            <a:endParaRPr/>
          </a:p>
        </p:txBody>
      </p:sp>
      <p:sp>
        <p:nvSpPr>
          <p:cNvPr id="438" name="Google Shape;438;p33"/>
          <p:cNvSpPr txBox="1"/>
          <p:nvPr>
            <p:ph idx="3" type="subTitle"/>
          </p:nvPr>
        </p:nvSpPr>
        <p:spPr>
          <a:xfrm>
            <a:off x="5643588" y="3511100"/>
            <a:ext cx="25443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Create </a:t>
            </a:r>
            <a:r>
              <a:rPr b="1" lang="en" sz="1500"/>
              <a:t>onboarding screens</a:t>
            </a:r>
            <a:endParaRPr b="1"/>
          </a:p>
        </p:txBody>
      </p:sp>
      <p:sp>
        <p:nvSpPr>
          <p:cNvPr id="439" name="Google Shape;439;p33"/>
          <p:cNvSpPr/>
          <p:nvPr/>
        </p:nvSpPr>
        <p:spPr>
          <a:xfrm>
            <a:off x="956100" y="2785925"/>
            <a:ext cx="7231800" cy="6750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4"/>
          <p:cNvSpPr txBox="1"/>
          <p:nvPr>
            <p:ph idx="7" type="subTitle"/>
          </p:nvPr>
        </p:nvSpPr>
        <p:spPr>
          <a:xfrm>
            <a:off x="956113" y="1491725"/>
            <a:ext cx="1199100" cy="537300"/>
          </a:xfrm>
          <a:prstGeom prst="rect">
            <a:avLst/>
          </a:prstGeom>
          <a:solidFill>
            <a:schemeClr val="accent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Severity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5" name="Google Shape;445;p34"/>
          <p:cNvSpPr txBox="1"/>
          <p:nvPr>
            <p:ph idx="8" type="subTitle"/>
          </p:nvPr>
        </p:nvSpPr>
        <p:spPr>
          <a:xfrm>
            <a:off x="2228337" y="1491725"/>
            <a:ext cx="3342000" cy="537300"/>
          </a:xfrm>
          <a:prstGeom prst="rect">
            <a:avLst/>
          </a:prstGeom>
          <a:solidFill>
            <a:schemeClr val="accent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Description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6" name="Google Shape;446;p34"/>
          <p:cNvSpPr txBox="1"/>
          <p:nvPr>
            <p:ph idx="9" type="subTitle"/>
          </p:nvPr>
        </p:nvSpPr>
        <p:spPr>
          <a:xfrm>
            <a:off x="5643463" y="1491725"/>
            <a:ext cx="2544300" cy="537300"/>
          </a:xfrm>
          <a:prstGeom prst="rect">
            <a:avLst/>
          </a:prstGeom>
          <a:solidFill>
            <a:schemeClr val="accent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Fix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7" name="Google Shape;447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Moderate</a:t>
            </a:r>
            <a:r>
              <a:rPr lang="en"/>
              <a:t> Task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Discover music from other users with similar associations </a:t>
            </a:r>
            <a:endParaRPr sz="1200"/>
          </a:p>
        </p:txBody>
      </p:sp>
      <p:sp>
        <p:nvSpPr>
          <p:cNvPr id="448" name="Google Shape;448;p34"/>
          <p:cNvSpPr txBox="1"/>
          <p:nvPr>
            <p:ph idx="1" type="subTitle"/>
          </p:nvPr>
        </p:nvSpPr>
        <p:spPr>
          <a:xfrm>
            <a:off x="956113" y="2097650"/>
            <a:ext cx="11991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3</a:t>
            </a:r>
            <a:endParaRPr sz="1500"/>
          </a:p>
        </p:txBody>
      </p:sp>
      <p:sp>
        <p:nvSpPr>
          <p:cNvPr id="449" name="Google Shape;449;p34"/>
          <p:cNvSpPr txBox="1"/>
          <p:nvPr>
            <p:ph idx="2" type="subTitle"/>
          </p:nvPr>
        </p:nvSpPr>
        <p:spPr>
          <a:xfrm>
            <a:off x="2223513" y="2097650"/>
            <a:ext cx="33420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Unclear that “Charts” tab was where to go to discover music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50" name="Google Shape;450;p34"/>
          <p:cNvSpPr txBox="1"/>
          <p:nvPr>
            <p:ph idx="3" type="subTitle"/>
          </p:nvPr>
        </p:nvSpPr>
        <p:spPr>
          <a:xfrm>
            <a:off x="5643463" y="2097650"/>
            <a:ext cx="25443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Rename tab to “Discover”</a:t>
            </a:r>
            <a:r>
              <a:rPr lang="en" sz="1500"/>
              <a:t>, and add labels to clarify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51" name="Google Shape;451;p34"/>
          <p:cNvSpPr txBox="1"/>
          <p:nvPr>
            <p:ph idx="1" type="subTitle"/>
          </p:nvPr>
        </p:nvSpPr>
        <p:spPr>
          <a:xfrm>
            <a:off x="956113" y="2804375"/>
            <a:ext cx="11991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3</a:t>
            </a:r>
            <a:endParaRPr sz="1500"/>
          </a:p>
        </p:txBody>
      </p:sp>
      <p:sp>
        <p:nvSpPr>
          <p:cNvPr id="452" name="Google Shape;452;p34"/>
          <p:cNvSpPr txBox="1"/>
          <p:nvPr>
            <p:ph idx="2" type="subTitle"/>
          </p:nvPr>
        </p:nvSpPr>
        <p:spPr>
          <a:xfrm>
            <a:off x="2223513" y="2804375"/>
            <a:ext cx="33420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Text sizes across this task flow are very small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53" name="Google Shape;453;p34"/>
          <p:cNvSpPr txBox="1"/>
          <p:nvPr>
            <p:ph idx="3" type="subTitle"/>
          </p:nvPr>
        </p:nvSpPr>
        <p:spPr>
          <a:xfrm>
            <a:off x="5643588" y="2804375"/>
            <a:ext cx="25443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Increase and </a:t>
            </a:r>
            <a:r>
              <a:rPr b="1" lang="en" sz="1500"/>
              <a:t>standardize</a:t>
            </a:r>
            <a:r>
              <a:rPr lang="en" sz="1500"/>
              <a:t> text, sizes, &amp; post layout </a:t>
            </a:r>
            <a:endParaRPr sz="1500"/>
          </a:p>
        </p:txBody>
      </p:sp>
      <p:sp>
        <p:nvSpPr>
          <p:cNvPr id="454" name="Google Shape;454;p34"/>
          <p:cNvSpPr txBox="1"/>
          <p:nvPr>
            <p:ph idx="1" type="subTitle"/>
          </p:nvPr>
        </p:nvSpPr>
        <p:spPr>
          <a:xfrm>
            <a:off x="956113" y="3511100"/>
            <a:ext cx="11991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3</a:t>
            </a:r>
            <a:endParaRPr sz="1500"/>
          </a:p>
        </p:txBody>
      </p:sp>
      <p:sp>
        <p:nvSpPr>
          <p:cNvPr id="455" name="Google Shape;455;p34"/>
          <p:cNvSpPr txBox="1"/>
          <p:nvPr>
            <p:ph idx="2" type="subTitle"/>
          </p:nvPr>
        </p:nvSpPr>
        <p:spPr>
          <a:xfrm>
            <a:off x="2223513" y="3511100"/>
            <a:ext cx="33420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Controls and interactive elements are very small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56" name="Google Shape;456;p34"/>
          <p:cNvSpPr txBox="1"/>
          <p:nvPr>
            <p:ph idx="3" type="subTitle"/>
          </p:nvPr>
        </p:nvSpPr>
        <p:spPr>
          <a:xfrm>
            <a:off x="5643588" y="3511100"/>
            <a:ext cx="25443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Increase &amp; standardize size of </a:t>
            </a:r>
            <a:r>
              <a:rPr b="1" lang="en" sz="1500"/>
              <a:t>interactive elements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57" name="Google Shape;457;p34"/>
          <p:cNvSpPr/>
          <p:nvPr/>
        </p:nvSpPr>
        <p:spPr>
          <a:xfrm>
            <a:off x="956100" y="3511100"/>
            <a:ext cx="7231800" cy="6750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5"/>
          <p:cNvSpPr txBox="1"/>
          <p:nvPr>
            <p:ph idx="7" type="subTitle"/>
          </p:nvPr>
        </p:nvSpPr>
        <p:spPr>
          <a:xfrm>
            <a:off x="956113" y="1491725"/>
            <a:ext cx="1199100" cy="537300"/>
          </a:xfrm>
          <a:prstGeom prst="rect">
            <a:avLst/>
          </a:prstGeom>
          <a:solidFill>
            <a:schemeClr val="accent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Severity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63" name="Google Shape;463;p35"/>
          <p:cNvSpPr txBox="1"/>
          <p:nvPr>
            <p:ph idx="8" type="subTitle"/>
          </p:nvPr>
        </p:nvSpPr>
        <p:spPr>
          <a:xfrm>
            <a:off x="2228337" y="1491725"/>
            <a:ext cx="3342000" cy="537300"/>
          </a:xfrm>
          <a:prstGeom prst="rect">
            <a:avLst/>
          </a:prstGeom>
          <a:solidFill>
            <a:schemeClr val="accent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Description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64" name="Google Shape;464;p35"/>
          <p:cNvSpPr txBox="1"/>
          <p:nvPr>
            <p:ph idx="9" type="subTitle"/>
          </p:nvPr>
        </p:nvSpPr>
        <p:spPr>
          <a:xfrm>
            <a:off x="5643463" y="1491725"/>
            <a:ext cx="2544300" cy="537300"/>
          </a:xfrm>
          <a:prstGeom prst="rect">
            <a:avLst/>
          </a:prstGeom>
          <a:solidFill>
            <a:schemeClr val="accent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Fix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65" name="Google Shape;465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</a:t>
            </a:r>
            <a:r>
              <a:rPr lang="en"/>
              <a:t> Task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Create personalized playlist from songs you posted shared</a:t>
            </a:r>
            <a:endParaRPr sz="1200"/>
          </a:p>
        </p:txBody>
      </p:sp>
      <p:sp>
        <p:nvSpPr>
          <p:cNvPr id="466" name="Google Shape;466;p35"/>
          <p:cNvSpPr txBox="1"/>
          <p:nvPr>
            <p:ph idx="1" type="subTitle"/>
          </p:nvPr>
        </p:nvSpPr>
        <p:spPr>
          <a:xfrm>
            <a:off x="956113" y="2097650"/>
            <a:ext cx="11991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3</a:t>
            </a:r>
            <a:endParaRPr sz="1500"/>
          </a:p>
        </p:txBody>
      </p:sp>
      <p:sp>
        <p:nvSpPr>
          <p:cNvPr id="467" name="Google Shape;467;p35"/>
          <p:cNvSpPr txBox="1"/>
          <p:nvPr>
            <p:ph idx="2" type="subTitle"/>
          </p:nvPr>
        </p:nvSpPr>
        <p:spPr>
          <a:xfrm>
            <a:off x="2223513" y="2097650"/>
            <a:ext cx="33420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The term “Reprise” is unfamiliar to users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68" name="Google Shape;468;p35"/>
          <p:cNvSpPr txBox="1"/>
          <p:nvPr>
            <p:ph idx="3" type="subTitle"/>
          </p:nvPr>
        </p:nvSpPr>
        <p:spPr>
          <a:xfrm>
            <a:off x="5643463" y="2097650"/>
            <a:ext cx="25443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Explain term, functionality in </a:t>
            </a:r>
            <a:r>
              <a:rPr b="1" lang="en" sz="1500"/>
              <a:t>onboarding screens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69" name="Google Shape;469;p35"/>
          <p:cNvSpPr txBox="1"/>
          <p:nvPr>
            <p:ph idx="1" type="subTitle"/>
          </p:nvPr>
        </p:nvSpPr>
        <p:spPr>
          <a:xfrm>
            <a:off x="956125" y="2804375"/>
            <a:ext cx="1199100" cy="8889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3</a:t>
            </a:r>
            <a:endParaRPr sz="1500"/>
          </a:p>
        </p:txBody>
      </p:sp>
      <p:sp>
        <p:nvSpPr>
          <p:cNvPr id="470" name="Google Shape;470;p35"/>
          <p:cNvSpPr txBox="1"/>
          <p:nvPr>
            <p:ph idx="2" type="subTitle"/>
          </p:nvPr>
        </p:nvSpPr>
        <p:spPr>
          <a:xfrm>
            <a:off x="2223525" y="2804375"/>
            <a:ext cx="3342000" cy="8889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Calendar view of a user’s activity is organized in an confusing way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71" name="Google Shape;471;p35"/>
          <p:cNvSpPr txBox="1"/>
          <p:nvPr>
            <p:ph idx="3" type="subTitle"/>
          </p:nvPr>
        </p:nvSpPr>
        <p:spPr>
          <a:xfrm>
            <a:off x="5643600" y="2804375"/>
            <a:ext cx="2544300" cy="9030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Add </a:t>
            </a:r>
            <a:r>
              <a:rPr b="1" lang="en" sz="1500"/>
              <a:t>date labels &amp; white space separation </a:t>
            </a:r>
            <a:r>
              <a:rPr lang="en" sz="1500"/>
              <a:t>to better reflect chronological layout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72" name="Google Shape;472;p35"/>
          <p:cNvSpPr txBox="1"/>
          <p:nvPr>
            <p:ph idx="1" type="subTitle"/>
          </p:nvPr>
        </p:nvSpPr>
        <p:spPr>
          <a:xfrm>
            <a:off x="956113" y="3776000"/>
            <a:ext cx="11991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3</a:t>
            </a:r>
            <a:endParaRPr sz="1500"/>
          </a:p>
        </p:txBody>
      </p:sp>
      <p:sp>
        <p:nvSpPr>
          <p:cNvPr id="473" name="Google Shape;473;p35"/>
          <p:cNvSpPr txBox="1"/>
          <p:nvPr>
            <p:ph idx="2" type="subTitle"/>
          </p:nvPr>
        </p:nvSpPr>
        <p:spPr>
          <a:xfrm>
            <a:off x="2223513" y="3776000"/>
            <a:ext cx="33420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Users cannot delete posts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474" name="Google Shape;474;p35"/>
          <p:cNvSpPr txBox="1"/>
          <p:nvPr>
            <p:ph idx="3" type="subTitle"/>
          </p:nvPr>
        </p:nvSpPr>
        <p:spPr>
          <a:xfrm>
            <a:off x="5643588" y="3776000"/>
            <a:ext cx="2544300" cy="638100"/>
          </a:xfrm>
          <a:prstGeom prst="rect">
            <a:avLst/>
          </a:prstGeom>
          <a:solidFill>
            <a:srgbClr val="DFE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Create </a:t>
            </a:r>
            <a:r>
              <a:rPr b="1" lang="en" sz="1500"/>
              <a:t>onboarding screens</a:t>
            </a:r>
            <a:endParaRPr b="1"/>
          </a:p>
        </p:txBody>
      </p:sp>
      <p:sp>
        <p:nvSpPr>
          <p:cNvPr id="475" name="Google Shape;475;p35"/>
          <p:cNvSpPr/>
          <p:nvPr/>
        </p:nvSpPr>
        <p:spPr>
          <a:xfrm>
            <a:off x="956100" y="2079200"/>
            <a:ext cx="7231800" cy="6750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6"/>
          <p:cNvSpPr txBox="1"/>
          <p:nvPr>
            <p:ph type="title"/>
          </p:nvPr>
        </p:nvSpPr>
        <p:spPr>
          <a:xfrm>
            <a:off x="715100" y="2076152"/>
            <a:ext cx="4360200" cy="8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&amp; Product Revisions</a:t>
            </a:r>
            <a:endParaRPr/>
          </a:p>
        </p:txBody>
      </p:sp>
      <p:sp>
        <p:nvSpPr>
          <p:cNvPr id="481" name="Google Shape;481;p36"/>
          <p:cNvSpPr txBox="1"/>
          <p:nvPr>
            <p:ph idx="2" type="title"/>
          </p:nvPr>
        </p:nvSpPr>
        <p:spPr>
          <a:xfrm>
            <a:off x="715100" y="1019320"/>
            <a:ext cx="1089900" cy="102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482" name="Google Shape;482;p36"/>
          <p:cNvGrpSpPr/>
          <p:nvPr/>
        </p:nvGrpSpPr>
        <p:grpSpPr>
          <a:xfrm>
            <a:off x="-326191" y="4270087"/>
            <a:ext cx="2903212" cy="1818438"/>
            <a:chOff x="-326191" y="4063037"/>
            <a:chExt cx="2903212" cy="1818438"/>
          </a:xfrm>
        </p:grpSpPr>
        <p:sp>
          <p:nvSpPr>
            <p:cNvPr id="483" name="Google Shape;483;p36"/>
            <p:cNvSpPr/>
            <p:nvPr/>
          </p:nvSpPr>
          <p:spPr>
            <a:xfrm>
              <a:off x="-148112" y="4063037"/>
              <a:ext cx="2725133" cy="1090893"/>
            </a:xfrm>
            <a:custGeom>
              <a:rect b="b" l="l" r="r" t="t"/>
              <a:pathLst>
                <a:path extrusionOk="0" h="38846" w="67722">
                  <a:moveTo>
                    <a:pt x="53497" y="11763"/>
                  </a:moveTo>
                  <a:cubicBezTo>
                    <a:pt x="39819" y="0"/>
                    <a:pt x="24621" y="14043"/>
                    <a:pt x="10578" y="18238"/>
                  </a:cubicBezTo>
                  <a:cubicBezTo>
                    <a:pt x="7022" y="19241"/>
                    <a:pt x="3344" y="19149"/>
                    <a:pt x="0" y="17994"/>
                  </a:cubicBezTo>
                  <a:lnTo>
                    <a:pt x="0" y="37934"/>
                  </a:lnTo>
                  <a:cubicBezTo>
                    <a:pt x="0" y="38451"/>
                    <a:pt x="426" y="38846"/>
                    <a:pt x="912" y="38846"/>
                  </a:cubicBezTo>
                  <a:lnTo>
                    <a:pt x="67722" y="38846"/>
                  </a:lnTo>
                  <a:cubicBezTo>
                    <a:pt x="66992" y="38086"/>
                    <a:pt x="66293" y="37296"/>
                    <a:pt x="65655" y="36475"/>
                  </a:cubicBezTo>
                  <a:cubicBezTo>
                    <a:pt x="59576" y="28481"/>
                    <a:pt x="61096" y="18238"/>
                    <a:pt x="53497" y="117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36"/>
            <p:cNvSpPr/>
            <p:nvPr/>
          </p:nvSpPr>
          <p:spPr>
            <a:xfrm>
              <a:off x="-1" y="4674450"/>
              <a:ext cx="2428869" cy="469050"/>
            </a:xfrm>
            <a:custGeom>
              <a:rect b="b" l="l" r="r" t="t"/>
              <a:pathLst>
                <a:path extrusionOk="0" h="3825" w="26950">
                  <a:moveTo>
                    <a:pt x="7181" y="0"/>
                  </a:moveTo>
                  <a:cubicBezTo>
                    <a:pt x="2039" y="0"/>
                    <a:pt x="0" y="3824"/>
                    <a:pt x="0" y="3824"/>
                  </a:cubicBezTo>
                  <a:lnTo>
                    <a:pt x="26949" y="3824"/>
                  </a:lnTo>
                  <a:cubicBezTo>
                    <a:pt x="25556" y="2076"/>
                    <a:pt x="24208" y="1682"/>
                    <a:pt x="22589" y="1682"/>
                  </a:cubicBezTo>
                  <a:cubicBezTo>
                    <a:pt x="21265" y="1682"/>
                    <a:pt x="19759" y="1945"/>
                    <a:pt x="17898" y="1945"/>
                  </a:cubicBezTo>
                  <a:cubicBezTo>
                    <a:pt x="16162" y="1945"/>
                    <a:pt x="14117" y="1716"/>
                    <a:pt x="11622" y="832"/>
                  </a:cubicBezTo>
                  <a:cubicBezTo>
                    <a:pt x="9938" y="238"/>
                    <a:pt x="8463" y="0"/>
                    <a:pt x="7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36"/>
            <p:cNvSpPr/>
            <p:nvPr/>
          </p:nvSpPr>
          <p:spPr>
            <a:xfrm flipH="1">
              <a:off x="-326191" y="4229110"/>
              <a:ext cx="2267765" cy="1652365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6" name="Google Shape;486;p36"/>
          <p:cNvGrpSpPr/>
          <p:nvPr/>
        </p:nvGrpSpPr>
        <p:grpSpPr>
          <a:xfrm>
            <a:off x="4719824" y="1621026"/>
            <a:ext cx="5321849" cy="4636907"/>
            <a:chOff x="4672199" y="1621026"/>
            <a:chExt cx="5321849" cy="4636907"/>
          </a:xfrm>
        </p:grpSpPr>
        <p:sp>
          <p:nvSpPr>
            <p:cNvPr id="487" name="Google Shape;487;p36"/>
            <p:cNvSpPr/>
            <p:nvPr/>
          </p:nvSpPr>
          <p:spPr>
            <a:xfrm>
              <a:off x="4672199" y="1621026"/>
              <a:ext cx="5090724" cy="3636627"/>
            </a:xfrm>
            <a:custGeom>
              <a:rect b="b" l="l" r="r" t="t"/>
              <a:pathLst>
                <a:path extrusionOk="0" h="106373" w="148906">
                  <a:moveTo>
                    <a:pt x="129029" y="1"/>
                  </a:moveTo>
                  <a:cubicBezTo>
                    <a:pt x="121556" y="1"/>
                    <a:pt x="114078" y="2118"/>
                    <a:pt x="108052" y="6497"/>
                  </a:cubicBezTo>
                  <a:cubicBezTo>
                    <a:pt x="100661" y="11868"/>
                    <a:pt x="95100" y="20638"/>
                    <a:pt x="86128" y="22396"/>
                  </a:cubicBezTo>
                  <a:cubicBezTo>
                    <a:pt x="84998" y="22619"/>
                    <a:pt x="83872" y="22718"/>
                    <a:pt x="82749" y="22718"/>
                  </a:cubicBezTo>
                  <a:cubicBezTo>
                    <a:pt x="73982" y="22718"/>
                    <a:pt x="65377" y="16700"/>
                    <a:pt x="56533" y="16700"/>
                  </a:cubicBezTo>
                  <a:cubicBezTo>
                    <a:pt x="55697" y="16700"/>
                    <a:pt x="54860" y="16753"/>
                    <a:pt x="54020" y="16871"/>
                  </a:cubicBezTo>
                  <a:cubicBezTo>
                    <a:pt x="50229" y="17405"/>
                    <a:pt x="46724" y="19223"/>
                    <a:pt x="43694" y="21553"/>
                  </a:cubicBezTo>
                  <a:cubicBezTo>
                    <a:pt x="32654" y="30037"/>
                    <a:pt x="28056" y="45984"/>
                    <a:pt x="32880" y="59043"/>
                  </a:cubicBezTo>
                  <a:cubicBezTo>
                    <a:pt x="34437" y="63262"/>
                    <a:pt x="36837" y="67124"/>
                    <a:pt x="38441" y="71318"/>
                  </a:cubicBezTo>
                  <a:cubicBezTo>
                    <a:pt x="40046" y="75513"/>
                    <a:pt x="40806" y="80325"/>
                    <a:pt x="38988" y="84437"/>
                  </a:cubicBezTo>
                  <a:cubicBezTo>
                    <a:pt x="37016" y="88869"/>
                    <a:pt x="31074" y="90473"/>
                    <a:pt x="26618" y="92387"/>
                  </a:cubicBezTo>
                  <a:cubicBezTo>
                    <a:pt x="25132" y="93019"/>
                    <a:pt x="23649" y="93229"/>
                    <a:pt x="22167" y="93229"/>
                  </a:cubicBezTo>
                  <a:cubicBezTo>
                    <a:pt x="19206" y="93229"/>
                    <a:pt x="16252" y="92388"/>
                    <a:pt x="13302" y="92388"/>
                  </a:cubicBezTo>
                  <a:cubicBezTo>
                    <a:pt x="11790" y="92388"/>
                    <a:pt x="10280" y="92609"/>
                    <a:pt x="8770" y="93278"/>
                  </a:cubicBezTo>
                  <a:cubicBezTo>
                    <a:pt x="5264" y="94834"/>
                    <a:pt x="2864" y="103842"/>
                    <a:pt x="0" y="106373"/>
                  </a:cubicBezTo>
                  <a:lnTo>
                    <a:pt x="148906" y="106373"/>
                  </a:lnTo>
                  <a:lnTo>
                    <a:pt x="148906" y="5059"/>
                  </a:lnTo>
                  <a:cubicBezTo>
                    <a:pt x="144545" y="2813"/>
                    <a:pt x="139886" y="1209"/>
                    <a:pt x="135050" y="460"/>
                  </a:cubicBezTo>
                  <a:cubicBezTo>
                    <a:pt x="133062" y="155"/>
                    <a:pt x="131046" y="1"/>
                    <a:pt x="1290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88" name="Google Shape;488;p36"/>
            <p:cNvGrpSpPr/>
            <p:nvPr/>
          </p:nvGrpSpPr>
          <p:grpSpPr>
            <a:xfrm>
              <a:off x="5393615" y="2145372"/>
              <a:ext cx="4600433" cy="4112561"/>
              <a:chOff x="5393615" y="2145372"/>
              <a:chExt cx="4600433" cy="4112561"/>
            </a:xfrm>
          </p:grpSpPr>
          <p:grpSp>
            <p:nvGrpSpPr>
              <p:cNvPr id="489" name="Google Shape;489;p36"/>
              <p:cNvGrpSpPr/>
              <p:nvPr/>
            </p:nvGrpSpPr>
            <p:grpSpPr>
              <a:xfrm flipH="1" rot="10800000">
                <a:off x="5393615" y="2145372"/>
                <a:ext cx="4600433" cy="4112561"/>
                <a:chOff x="5384090" y="-1292699"/>
                <a:chExt cx="4600433" cy="4112561"/>
              </a:xfrm>
            </p:grpSpPr>
            <p:sp>
              <p:nvSpPr>
                <p:cNvPr id="490" name="Google Shape;490;p36"/>
                <p:cNvSpPr/>
                <p:nvPr/>
              </p:nvSpPr>
              <p:spPr>
                <a:xfrm>
                  <a:off x="5767188" y="-177230"/>
                  <a:ext cx="3395485" cy="2997091"/>
                </a:xfrm>
                <a:custGeom>
                  <a:rect b="b" l="l" r="r" t="t"/>
                  <a:pathLst>
                    <a:path extrusionOk="0" h="83467" w="94562">
                      <a:moveTo>
                        <a:pt x="93650" y="0"/>
                      </a:moveTo>
                      <a:lnTo>
                        <a:pt x="457" y="0"/>
                      </a:lnTo>
                      <a:cubicBezTo>
                        <a:pt x="1" y="3222"/>
                        <a:pt x="1034" y="6444"/>
                        <a:pt x="4287" y="8997"/>
                      </a:cubicBezTo>
                      <a:cubicBezTo>
                        <a:pt x="8086" y="12037"/>
                        <a:pt x="6202" y="16201"/>
                        <a:pt x="10761" y="18116"/>
                      </a:cubicBezTo>
                      <a:cubicBezTo>
                        <a:pt x="16445" y="20396"/>
                        <a:pt x="22524" y="20760"/>
                        <a:pt x="28603" y="22280"/>
                      </a:cubicBezTo>
                      <a:cubicBezTo>
                        <a:pt x="46476" y="27994"/>
                        <a:pt x="36202" y="48511"/>
                        <a:pt x="38117" y="62554"/>
                      </a:cubicBezTo>
                      <a:cubicBezTo>
                        <a:pt x="39637" y="72828"/>
                        <a:pt x="49515" y="83466"/>
                        <a:pt x="61279" y="81551"/>
                      </a:cubicBezTo>
                      <a:cubicBezTo>
                        <a:pt x="72890" y="79363"/>
                        <a:pt x="75717" y="72706"/>
                        <a:pt x="94562" y="70731"/>
                      </a:cubicBezTo>
                      <a:lnTo>
                        <a:pt x="94562" y="912"/>
                      </a:lnTo>
                      <a:cubicBezTo>
                        <a:pt x="94562" y="365"/>
                        <a:pt x="94197" y="0"/>
                        <a:pt x="936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1" name="Google Shape;491;p36"/>
                <p:cNvSpPr/>
                <p:nvPr/>
              </p:nvSpPr>
              <p:spPr>
                <a:xfrm>
                  <a:off x="5384090" y="-1292699"/>
                  <a:ext cx="4600433" cy="2851953"/>
                </a:xfrm>
                <a:custGeom>
                  <a:rect b="b" l="l" r="r" t="t"/>
                  <a:pathLst>
                    <a:path extrusionOk="0" h="79425" w="128119">
                      <a:moveTo>
                        <a:pt x="12585" y="23041"/>
                      </a:moveTo>
                      <a:cubicBezTo>
                        <a:pt x="12159" y="26232"/>
                        <a:pt x="11430" y="29637"/>
                        <a:pt x="10396" y="30640"/>
                      </a:cubicBezTo>
                      <a:cubicBezTo>
                        <a:pt x="7782" y="33132"/>
                        <a:pt x="4408" y="35077"/>
                        <a:pt x="2858" y="38360"/>
                      </a:cubicBezTo>
                      <a:cubicBezTo>
                        <a:pt x="1" y="44287"/>
                        <a:pt x="4986" y="51461"/>
                        <a:pt x="11156" y="53740"/>
                      </a:cubicBezTo>
                      <a:cubicBezTo>
                        <a:pt x="17326" y="56020"/>
                        <a:pt x="24135" y="54926"/>
                        <a:pt x="30701" y="54500"/>
                      </a:cubicBezTo>
                      <a:cubicBezTo>
                        <a:pt x="37236" y="54075"/>
                        <a:pt x="44500" y="54561"/>
                        <a:pt x="49242" y="59090"/>
                      </a:cubicBezTo>
                      <a:cubicBezTo>
                        <a:pt x="53315" y="63011"/>
                        <a:pt x="54652" y="69120"/>
                        <a:pt x="58817" y="72950"/>
                      </a:cubicBezTo>
                      <a:cubicBezTo>
                        <a:pt x="65716" y="79425"/>
                        <a:pt x="75747" y="75473"/>
                        <a:pt x="82221" y="70427"/>
                      </a:cubicBezTo>
                      <a:cubicBezTo>
                        <a:pt x="88908" y="65139"/>
                        <a:pt x="94653" y="58026"/>
                        <a:pt x="102769" y="55564"/>
                      </a:cubicBezTo>
                      <a:cubicBezTo>
                        <a:pt x="107419" y="54166"/>
                        <a:pt x="112343" y="54409"/>
                        <a:pt x="117055" y="53345"/>
                      </a:cubicBezTo>
                      <a:cubicBezTo>
                        <a:pt x="121766" y="52281"/>
                        <a:pt x="126629" y="49181"/>
                        <a:pt x="127268" y="44439"/>
                      </a:cubicBezTo>
                      <a:cubicBezTo>
                        <a:pt x="128119" y="38664"/>
                        <a:pt x="122556" y="34014"/>
                        <a:pt x="117237" y="31612"/>
                      </a:cubicBezTo>
                      <a:cubicBezTo>
                        <a:pt x="103802" y="25594"/>
                        <a:pt x="87267" y="25229"/>
                        <a:pt x="76811" y="14804"/>
                      </a:cubicBezTo>
                      <a:cubicBezTo>
                        <a:pt x="74166" y="12129"/>
                        <a:pt x="72069" y="8968"/>
                        <a:pt x="69212" y="6536"/>
                      </a:cubicBezTo>
                      <a:cubicBezTo>
                        <a:pt x="61522" y="1"/>
                        <a:pt x="49911" y="457"/>
                        <a:pt x="40397" y="3892"/>
                      </a:cubicBezTo>
                      <a:cubicBezTo>
                        <a:pt x="30853" y="7296"/>
                        <a:pt x="22403" y="13223"/>
                        <a:pt x="12980" y="16901"/>
                      </a:cubicBezTo>
                      <a:cubicBezTo>
                        <a:pt x="13101" y="16870"/>
                        <a:pt x="12980" y="19849"/>
                        <a:pt x="12585" y="2304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2" name="Google Shape;492;p36"/>
                <p:cNvSpPr/>
                <p:nvPr/>
              </p:nvSpPr>
              <p:spPr>
                <a:xfrm>
                  <a:off x="6332175" y="-546616"/>
                  <a:ext cx="3003909" cy="3055951"/>
                </a:xfrm>
                <a:custGeom>
                  <a:rect b="b" l="l" r="r" t="t"/>
                  <a:pathLst>
                    <a:path extrusionOk="0" fill="none" h="101704" w="99972">
                      <a:moveTo>
                        <a:pt x="8694" y="0"/>
                      </a:moveTo>
                      <a:cubicBezTo>
                        <a:pt x="7539" y="183"/>
                        <a:pt x="6566" y="973"/>
                        <a:pt x="5715" y="1793"/>
                      </a:cubicBezTo>
                      <a:cubicBezTo>
                        <a:pt x="3344" y="3952"/>
                        <a:pt x="1064" y="6505"/>
                        <a:pt x="456" y="9696"/>
                      </a:cubicBezTo>
                      <a:cubicBezTo>
                        <a:pt x="0" y="12128"/>
                        <a:pt x="669" y="14712"/>
                        <a:pt x="2158" y="16687"/>
                      </a:cubicBezTo>
                      <a:cubicBezTo>
                        <a:pt x="5776" y="21459"/>
                        <a:pt x="12189" y="22037"/>
                        <a:pt x="17691" y="22219"/>
                      </a:cubicBezTo>
                      <a:cubicBezTo>
                        <a:pt x="21733" y="22371"/>
                        <a:pt x="26171" y="22949"/>
                        <a:pt x="28816" y="25928"/>
                      </a:cubicBezTo>
                      <a:cubicBezTo>
                        <a:pt x="32402" y="29940"/>
                        <a:pt x="31217" y="35958"/>
                        <a:pt x="29971" y="40639"/>
                      </a:cubicBezTo>
                      <a:cubicBezTo>
                        <a:pt x="28329" y="46870"/>
                        <a:pt x="25290" y="52615"/>
                        <a:pt x="23283" y="58694"/>
                      </a:cubicBezTo>
                      <a:cubicBezTo>
                        <a:pt x="21186" y="65016"/>
                        <a:pt x="20244" y="71794"/>
                        <a:pt x="21338" y="78330"/>
                      </a:cubicBezTo>
                      <a:cubicBezTo>
                        <a:pt x="22432" y="84925"/>
                        <a:pt x="25715" y="91187"/>
                        <a:pt x="30943" y="95321"/>
                      </a:cubicBezTo>
                      <a:cubicBezTo>
                        <a:pt x="37357" y="100366"/>
                        <a:pt x="46111" y="101704"/>
                        <a:pt x="54226" y="100974"/>
                      </a:cubicBezTo>
                      <a:cubicBezTo>
                        <a:pt x="62403" y="100306"/>
                        <a:pt x="70275" y="97783"/>
                        <a:pt x="78239" y="95989"/>
                      </a:cubicBezTo>
                      <a:cubicBezTo>
                        <a:pt x="82190" y="95077"/>
                        <a:pt x="86355" y="94378"/>
                        <a:pt x="90336" y="95047"/>
                      </a:cubicBezTo>
                      <a:cubicBezTo>
                        <a:pt x="94318" y="95746"/>
                        <a:pt x="98300" y="98026"/>
                        <a:pt x="99972" y="101704"/>
                      </a:cubicBezTo>
                    </a:path>
                  </a:pathLst>
                </a:custGeom>
                <a:noFill/>
                <a:ln cap="flat" cmpd="sng" w="19000">
                  <a:solidFill>
                    <a:schemeClr val="lt1"/>
                  </a:solidFill>
                  <a:prstDash val="solid"/>
                  <a:miter lim="30395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93" name="Google Shape;493;p36"/>
              <p:cNvSpPr/>
              <p:nvPr/>
            </p:nvSpPr>
            <p:spPr>
              <a:xfrm flipH="1" rot="10800000">
                <a:off x="7221052" y="3381320"/>
                <a:ext cx="2560153" cy="1118408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4" name="Google Shape;494;p36"/>
            <p:cNvSpPr/>
            <p:nvPr/>
          </p:nvSpPr>
          <p:spPr>
            <a:xfrm flipH="1" rot="10800000">
              <a:off x="4886591" y="4689212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36"/>
            <p:cNvSpPr/>
            <p:nvPr/>
          </p:nvSpPr>
          <p:spPr>
            <a:xfrm>
              <a:off x="6216266" y="2347022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7"/>
          <p:cNvPicPr preferRelativeResize="0"/>
          <p:nvPr/>
        </p:nvPicPr>
        <p:blipFill rotWithShape="1">
          <a:blip r:embed="rId3">
            <a:alphaModFix/>
          </a:blip>
          <a:srcRect b="2785" l="0" r="0" t="5268"/>
          <a:stretch/>
        </p:blipFill>
        <p:spPr>
          <a:xfrm>
            <a:off x="4524875" y="661638"/>
            <a:ext cx="2072100" cy="4129626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7"/>
          <p:cNvSpPr txBox="1"/>
          <p:nvPr>
            <p:ph type="title"/>
          </p:nvPr>
        </p:nvSpPr>
        <p:spPr>
          <a:xfrm>
            <a:off x="6596971" y="264138"/>
            <a:ext cx="20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 Overview </a:t>
            </a:r>
            <a:endParaRPr/>
          </a:p>
        </p:txBody>
      </p:sp>
      <p:sp>
        <p:nvSpPr>
          <p:cNvPr id="502" name="Google Shape;502;p37"/>
          <p:cNvSpPr txBox="1"/>
          <p:nvPr>
            <p:ph idx="1" type="body"/>
          </p:nvPr>
        </p:nvSpPr>
        <p:spPr>
          <a:xfrm>
            <a:off x="6596975" y="1339863"/>
            <a:ext cx="2152200" cy="3396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Rationale:</a:t>
            </a:r>
            <a:endParaRPr b="1" sz="1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User may not want to share post to everyone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Provides a memory archive for each user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Design is more legible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Progress towards usability goals:</a:t>
            </a:r>
            <a:endParaRPr b="1" sz="1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Power to the user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Authentic posts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Personalized community</a:t>
            </a:r>
            <a:endParaRPr sz="1400"/>
          </a:p>
        </p:txBody>
      </p:sp>
      <p:sp>
        <p:nvSpPr>
          <p:cNvPr id="503" name="Google Shape;503;p37"/>
          <p:cNvSpPr txBox="1"/>
          <p:nvPr/>
        </p:nvSpPr>
        <p:spPr>
          <a:xfrm>
            <a:off x="3063800" y="264150"/>
            <a:ext cx="2570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After</a:t>
            </a:r>
            <a:endParaRPr b="1"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04" name="Google Shape;504;p37"/>
          <p:cNvSpPr txBox="1"/>
          <p:nvPr/>
        </p:nvSpPr>
        <p:spPr>
          <a:xfrm>
            <a:off x="-114725" y="298938"/>
            <a:ext cx="2570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Before</a:t>
            </a:r>
            <a:endParaRPr b="1"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05" name="Google Shape;50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450" y="631940"/>
            <a:ext cx="1942150" cy="418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4049" y="608340"/>
            <a:ext cx="1942150" cy="4236222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37"/>
          <p:cNvSpPr/>
          <p:nvPr/>
        </p:nvSpPr>
        <p:spPr>
          <a:xfrm>
            <a:off x="4599425" y="3381675"/>
            <a:ext cx="823200" cy="821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E7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08" name="Google Shape;508;p37"/>
          <p:cNvSpPr/>
          <p:nvPr/>
        </p:nvSpPr>
        <p:spPr>
          <a:xfrm>
            <a:off x="3395650" y="1247000"/>
            <a:ext cx="823200" cy="821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E7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8"/>
          <p:cNvSpPr txBox="1"/>
          <p:nvPr>
            <p:ph type="title"/>
          </p:nvPr>
        </p:nvSpPr>
        <p:spPr>
          <a:xfrm>
            <a:off x="5590526" y="253975"/>
            <a:ext cx="257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Reprise Pop-Up</a:t>
            </a:r>
            <a:endParaRPr/>
          </a:p>
        </p:txBody>
      </p:sp>
      <p:sp>
        <p:nvSpPr>
          <p:cNvPr id="514" name="Google Shape;514;p38"/>
          <p:cNvSpPr txBox="1"/>
          <p:nvPr>
            <p:ph idx="1" type="body"/>
          </p:nvPr>
        </p:nvSpPr>
        <p:spPr>
          <a:xfrm>
            <a:off x="5590513" y="1472563"/>
            <a:ext cx="2570400" cy="3396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Rationale:</a:t>
            </a:r>
            <a:endParaRPr b="1" sz="1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Theme </a:t>
            </a:r>
            <a:r>
              <a:rPr b="1" lang="en" sz="1400"/>
              <a:t>didn’t have a clear meaning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Filtering </a:t>
            </a:r>
            <a:r>
              <a:rPr b="1" lang="en" sz="1400"/>
              <a:t>didn’t contain all options </a:t>
            </a:r>
            <a:r>
              <a:rPr lang="en" sz="1400"/>
              <a:t>seen previously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Progress towards usability goals:</a:t>
            </a:r>
            <a:endParaRPr b="1" sz="1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Gives user more autonomy on what to select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Specific between activity or emotions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</p:txBody>
      </p:sp>
      <p:sp>
        <p:nvSpPr>
          <p:cNvPr id="515" name="Google Shape;515;p38"/>
          <p:cNvSpPr txBox="1"/>
          <p:nvPr/>
        </p:nvSpPr>
        <p:spPr>
          <a:xfrm>
            <a:off x="2910700" y="253975"/>
            <a:ext cx="2570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After</a:t>
            </a:r>
            <a:endParaRPr b="1"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16" name="Google Shape;516;p38"/>
          <p:cNvSpPr txBox="1"/>
          <p:nvPr/>
        </p:nvSpPr>
        <p:spPr>
          <a:xfrm>
            <a:off x="619775" y="253975"/>
            <a:ext cx="2570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Before</a:t>
            </a:r>
            <a:endParaRPr b="1"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17" name="Google Shape;51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752" y="563373"/>
            <a:ext cx="1942150" cy="4237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6400" y="563375"/>
            <a:ext cx="1942150" cy="421222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38"/>
          <p:cNvSpPr/>
          <p:nvPr/>
        </p:nvSpPr>
        <p:spPr>
          <a:xfrm>
            <a:off x="3596750" y="1890800"/>
            <a:ext cx="1165800" cy="572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E7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9"/>
          <p:cNvSpPr txBox="1"/>
          <p:nvPr>
            <p:ph type="title"/>
          </p:nvPr>
        </p:nvSpPr>
        <p:spPr>
          <a:xfrm>
            <a:off x="5590526" y="253975"/>
            <a:ext cx="257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Calendar Activity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idx="1" type="body"/>
          </p:nvPr>
        </p:nvSpPr>
        <p:spPr>
          <a:xfrm>
            <a:off x="5590513" y="1472563"/>
            <a:ext cx="2570400" cy="3396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Rationale:</a:t>
            </a:r>
            <a:endParaRPr b="1" sz="1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Circles under calendar were </a:t>
            </a:r>
            <a:r>
              <a:rPr b="1" lang="en" sz="1400"/>
              <a:t>too small</a:t>
            </a:r>
            <a:r>
              <a:rPr lang="en" sz="1400"/>
              <a:t> and difficult to see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Circle icons not having dates were </a:t>
            </a:r>
            <a:r>
              <a:rPr b="1" lang="en" sz="1400"/>
              <a:t>confusing</a:t>
            </a:r>
            <a:r>
              <a:rPr lang="en" sz="1400"/>
              <a:t>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Progress towards usability goals:</a:t>
            </a:r>
            <a:endParaRPr b="1" sz="1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Easier to see and click on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Clear what month these posts occurred on</a:t>
            </a:r>
            <a:endParaRPr b="1" sz="1600"/>
          </a:p>
        </p:txBody>
      </p:sp>
      <p:sp>
        <p:nvSpPr>
          <p:cNvPr id="526" name="Google Shape;526;p39"/>
          <p:cNvSpPr txBox="1"/>
          <p:nvPr/>
        </p:nvSpPr>
        <p:spPr>
          <a:xfrm>
            <a:off x="2910700" y="253975"/>
            <a:ext cx="2570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After</a:t>
            </a:r>
            <a:endParaRPr b="1"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7" name="Google Shape;527;p39"/>
          <p:cNvSpPr txBox="1"/>
          <p:nvPr/>
        </p:nvSpPr>
        <p:spPr>
          <a:xfrm>
            <a:off x="619775" y="253975"/>
            <a:ext cx="2570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Before</a:t>
            </a:r>
            <a:endParaRPr b="1"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8" name="Google Shape;528;p39"/>
          <p:cNvSpPr/>
          <p:nvPr/>
        </p:nvSpPr>
        <p:spPr>
          <a:xfrm>
            <a:off x="3596750" y="1890800"/>
            <a:ext cx="1165800" cy="572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E7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29" name="Google Shape;52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7913" y="586125"/>
            <a:ext cx="1883420" cy="432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5466" y="589372"/>
            <a:ext cx="1883409" cy="43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9"/>
          <p:cNvSpPr/>
          <p:nvPr/>
        </p:nvSpPr>
        <p:spPr>
          <a:xfrm>
            <a:off x="3073400" y="1367400"/>
            <a:ext cx="2212500" cy="1603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E7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0"/>
          <p:cNvSpPr txBox="1"/>
          <p:nvPr>
            <p:ph type="title"/>
          </p:nvPr>
        </p:nvSpPr>
        <p:spPr>
          <a:xfrm>
            <a:off x="720000" y="22014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Screens Implemented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1"/>
          <p:cNvSpPr txBox="1"/>
          <p:nvPr>
            <p:ph type="title"/>
          </p:nvPr>
        </p:nvSpPr>
        <p:spPr>
          <a:xfrm>
            <a:off x="256025" y="445025"/>
            <a:ext cx="816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Login and SignUp </a:t>
            </a:r>
            <a:endParaRPr/>
          </a:p>
        </p:txBody>
      </p:sp>
      <p:sp>
        <p:nvSpPr>
          <p:cNvPr id="542" name="Google Shape;542;p41"/>
          <p:cNvSpPr txBox="1"/>
          <p:nvPr>
            <p:ph idx="1" type="body"/>
          </p:nvPr>
        </p:nvSpPr>
        <p:spPr>
          <a:xfrm>
            <a:off x="6574675" y="714375"/>
            <a:ext cx="2188200" cy="4069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Rationale:</a:t>
            </a:r>
            <a:endParaRPr b="1" sz="1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New users </a:t>
            </a:r>
            <a:r>
              <a:rPr lang="en" sz="1400"/>
              <a:t>can be identified and led through tutorial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Progress towards usability goals:</a:t>
            </a:r>
            <a:endParaRPr b="1" sz="1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Once a user signs in, their information will be saved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Allows for user Spotify music to easily be accessessible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Smaller learning curve</a:t>
            </a:r>
            <a:endParaRPr sz="1400"/>
          </a:p>
        </p:txBody>
      </p:sp>
      <p:pic>
        <p:nvPicPr>
          <p:cNvPr id="543" name="Google Shape;54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025" y="1125510"/>
            <a:ext cx="1539025" cy="339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2900" y="1144738"/>
            <a:ext cx="1539025" cy="3355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0725" y="1150600"/>
            <a:ext cx="1539025" cy="3343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8575" y="1128212"/>
            <a:ext cx="1539025" cy="3388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2"/>
          <p:cNvSpPr txBox="1"/>
          <p:nvPr>
            <p:ph type="title"/>
          </p:nvPr>
        </p:nvSpPr>
        <p:spPr>
          <a:xfrm>
            <a:off x="720000" y="143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Tutorial </a:t>
            </a:r>
            <a:endParaRPr/>
          </a:p>
        </p:txBody>
      </p:sp>
      <p:sp>
        <p:nvSpPr>
          <p:cNvPr id="552" name="Google Shape;552;p42"/>
          <p:cNvSpPr txBox="1"/>
          <p:nvPr>
            <p:ph idx="1" type="body"/>
          </p:nvPr>
        </p:nvSpPr>
        <p:spPr>
          <a:xfrm>
            <a:off x="1013425" y="3555950"/>
            <a:ext cx="7253700" cy="1653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Rationale:</a:t>
            </a:r>
            <a:endParaRPr b="1" sz="1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Users can could be potentially confused on how to work the app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Step-to-step guide to help with this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Progress towards usability goals:</a:t>
            </a:r>
            <a:endParaRPr b="1" sz="1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Helps users understand the app before jumping straight in </a:t>
            </a:r>
            <a:endParaRPr sz="1400"/>
          </a:p>
        </p:txBody>
      </p:sp>
      <p:pic>
        <p:nvPicPr>
          <p:cNvPr id="553" name="Google Shape;55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425" y="715727"/>
            <a:ext cx="7117156" cy="291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3"/>
          <p:cNvSpPr txBox="1"/>
          <p:nvPr>
            <p:ph type="title"/>
          </p:nvPr>
        </p:nvSpPr>
        <p:spPr>
          <a:xfrm>
            <a:off x="715100" y="1645975"/>
            <a:ext cx="5510700" cy="8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Implementation Status</a:t>
            </a:r>
            <a:endParaRPr/>
          </a:p>
        </p:txBody>
      </p:sp>
      <p:sp>
        <p:nvSpPr>
          <p:cNvPr id="559" name="Google Shape;559;p43"/>
          <p:cNvSpPr txBox="1"/>
          <p:nvPr>
            <p:ph idx="2" type="title"/>
          </p:nvPr>
        </p:nvSpPr>
        <p:spPr>
          <a:xfrm>
            <a:off x="715100" y="589145"/>
            <a:ext cx="1089900" cy="102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560" name="Google Shape;560;p43"/>
          <p:cNvGrpSpPr/>
          <p:nvPr/>
        </p:nvGrpSpPr>
        <p:grpSpPr>
          <a:xfrm>
            <a:off x="-326191" y="4546162"/>
            <a:ext cx="2903212" cy="1818438"/>
            <a:chOff x="-326191" y="4063037"/>
            <a:chExt cx="2903212" cy="1818438"/>
          </a:xfrm>
        </p:grpSpPr>
        <p:sp>
          <p:nvSpPr>
            <p:cNvPr id="561" name="Google Shape;561;p43"/>
            <p:cNvSpPr/>
            <p:nvPr/>
          </p:nvSpPr>
          <p:spPr>
            <a:xfrm>
              <a:off x="-148112" y="4063037"/>
              <a:ext cx="2725133" cy="1090893"/>
            </a:xfrm>
            <a:custGeom>
              <a:rect b="b" l="l" r="r" t="t"/>
              <a:pathLst>
                <a:path extrusionOk="0" h="38846" w="67722">
                  <a:moveTo>
                    <a:pt x="53497" y="11763"/>
                  </a:moveTo>
                  <a:cubicBezTo>
                    <a:pt x="39819" y="0"/>
                    <a:pt x="24621" y="14043"/>
                    <a:pt x="10578" y="18238"/>
                  </a:cubicBezTo>
                  <a:cubicBezTo>
                    <a:pt x="7022" y="19241"/>
                    <a:pt x="3344" y="19149"/>
                    <a:pt x="0" y="17994"/>
                  </a:cubicBezTo>
                  <a:lnTo>
                    <a:pt x="0" y="37934"/>
                  </a:lnTo>
                  <a:cubicBezTo>
                    <a:pt x="0" y="38451"/>
                    <a:pt x="426" y="38846"/>
                    <a:pt x="912" y="38846"/>
                  </a:cubicBezTo>
                  <a:lnTo>
                    <a:pt x="67722" y="38846"/>
                  </a:lnTo>
                  <a:cubicBezTo>
                    <a:pt x="66992" y="38086"/>
                    <a:pt x="66293" y="37296"/>
                    <a:pt x="65655" y="36475"/>
                  </a:cubicBezTo>
                  <a:cubicBezTo>
                    <a:pt x="59576" y="28481"/>
                    <a:pt x="61096" y="18238"/>
                    <a:pt x="53497" y="117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43"/>
            <p:cNvSpPr/>
            <p:nvPr/>
          </p:nvSpPr>
          <p:spPr>
            <a:xfrm>
              <a:off x="-1" y="4674450"/>
              <a:ext cx="2428869" cy="469050"/>
            </a:xfrm>
            <a:custGeom>
              <a:rect b="b" l="l" r="r" t="t"/>
              <a:pathLst>
                <a:path extrusionOk="0" h="3825" w="26950">
                  <a:moveTo>
                    <a:pt x="7181" y="0"/>
                  </a:moveTo>
                  <a:cubicBezTo>
                    <a:pt x="2039" y="0"/>
                    <a:pt x="0" y="3824"/>
                    <a:pt x="0" y="3824"/>
                  </a:cubicBezTo>
                  <a:lnTo>
                    <a:pt x="26949" y="3824"/>
                  </a:lnTo>
                  <a:cubicBezTo>
                    <a:pt x="25556" y="2076"/>
                    <a:pt x="24208" y="1682"/>
                    <a:pt x="22589" y="1682"/>
                  </a:cubicBezTo>
                  <a:cubicBezTo>
                    <a:pt x="21265" y="1682"/>
                    <a:pt x="19759" y="1945"/>
                    <a:pt x="17898" y="1945"/>
                  </a:cubicBezTo>
                  <a:cubicBezTo>
                    <a:pt x="16162" y="1945"/>
                    <a:pt x="14117" y="1716"/>
                    <a:pt x="11622" y="832"/>
                  </a:cubicBezTo>
                  <a:cubicBezTo>
                    <a:pt x="9938" y="238"/>
                    <a:pt x="8463" y="0"/>
                    <a:pt x="7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43"/>
            <p:cNvSpPr/>
            <p:nvPr/>
          </p:nvSpPr>
          <p:spPr>
            <a:xfrm flipH="1">
              <a:off x="-326191" y="4229110"/>
              <a:ext cx="2267765" cy="1652365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4" name="Google Shape;564;p43"/>
          <p:cNvGrpSpPr/>
          <p:nvPr/>
        </p:nvGrpSpPr>
        <p:grpSpPr>
          <a:xfrm>
            <a:off x="5133974" y="1520651"/>
            <a:ext cx="5321849" cy="4636907"/>
            <a:chOff x="4672199" y="1621026"/>
            <a:chExt cx="5321849" cy="4636907"/>
          </a:xfrm>
        </p:grpSpPr>
        <p:sp>
          <p:nvSpPr>
            <p:cNvPr id="565" name="Google Shape;565;p43"/>
            <p:cNvSpPr/>
            <p:nvPr/>
          </p:nvSpPr>
          <p:spPr>
            <a:xfrm>
              <a:off x="4672199" y="1621026"/>
              <a:ext cx="5090724" cy="3636627"/>
            </a:xfrm>
            <a:custGeom>
              <a:rect b="b" l="l" r="r" t="t"/>
              <a:pathLst>
                <a:path extrusionOk="0" h="106373" w="148906">
                  <a:moveTo>
                    <a:pt x="129029" y="1"/>
                  </a:moveTo>
                  <a:cubicBezTo>
                    <a:pt x="121556" y="1"/>
                    <a:pt x="114078" y="2118"/>
                    <a:pt x="108052" y="6497"/>
                  </a:cubicBezTo>
                  <a:cubicBezTo>
                    <a:pt x="100661" y="11868"/>
                    <a:pt x="95100" y="20638"/>
                    <a:pt x="86128" y="22396"/>
                  </a:cubicBezTo>
                  <a:cubicBezTo>
                    <a:pt x="84998" y="22619"/>
                    <a:pt x="83872" y="22718"/>
                    <a:pt x="82749" y="22718"/>
                  </a:cubicBezTo>
                  <a:cubicBezTo>
                    <a:pt x="73982" y="22718"/>
                    <a:pt x="65377" y="16700"/>
                    <a:pt x="56533" y="16700"/>
                  </a:cubicBezTo>
                  <a:cubicBezTo>
                    <a:pt x="55697" y="16700"/>
                    <a:pt x="54860" y="16753"/>
                    <a:pt x="54020" y="16871"/>
                  </a:cubicBezTo>
                  <a:cubicBezTo>
                    <a:pt x="50229" y="17405"/>
                    <a:pt x="46724" y="19223"/>
                    <a:pt x="43694" y="21553"/>
                  </a:cubicBezTo>
                  <a:cubicBezTo>
                    <a:pt x="32654" y="30037"/>
                    <a:pt x="28056" y="45984"/>
                    <a:pt x="32880" y="59043"/>
                  </a:cubicBezTo>
                  <a:cubicBezTo>
                    <a:pt x="34437" y="63262"/>
                    <a:pt x="36837" y="67124"/>
                    <a:pt x="38441" y="71318"/>
                  </a:cubicBezTo>
                  <a:cubicBezTo>
                    <a:pt x="40046" y="75513"/>
                    <a:pt x="40806" y="80325"/>
                    <a:pt x="38988" y="84437"/>
                  </a:cubicBezTo>
                  <a:cubicBezTo>
                    <a:pt x="37016" y="88869"/>
                    <a:pt x="31074" y="90473"/>
                    <a:pt x="26618" y="92387"/>
                  </a:cubicBezTo>
                  <a:cubicBezTo>
                    <a:pt x="25132" y="93019"/>
                    <a:pt x="23649" y="93229"/>
                    <a:pt x="22167" y="93229"/>
                  </a:cubicBezTo>
                  <a:cubicBezTo>
                    <a:pt x="19206" y="93229"/>
                    <a:pt x="16252" y="92388"/>
                    <a:pt x="13302" y="92388"/>
                  </a:cubicBezTo>
                  <a:cubicBezTo>
                    <a:pt x="11790" y="92388"/>
                    <a:pt x="10280" y="92609"/>
                    <a:pt x="8770" y="93278"/>
                  </a:cubicBezTo>
                  <a:cubicBezTo>
                    <a:pt x="5264" y="94834"/>
                    <a:pt x="2864" y="103842"/>
                    <a:pt x="0" y="106373"/>
                  </a:cubicBezTo>
                  <a:lnTo>
                    <a:pt x="148906" y="106373"/>
                  </a:lnTo>
                  <a:lnTo>
                    <a:pt x="148906" y="5059"/>
                  </a:lnTo>
                  <a:cubicBezTo>
                    <a:pt x="144545" y="2813"/>
                    <a:pt x="139886" y="1209"/>
                    <a:pt x="135050" y="460"/>
                  </a:cubicBezTo>
                  <a:cubicBezTo>
                    <a:pt x="133062" y="155"/>
                    <a:pt x="131046" y="1"/>
                    <a:pt x="1290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6" name="Google Shape;566;p43"/>
            <p:cNvGrpSpPr/>
            <p:nvPr/>
          </p:nvGrpSpPr>
          <p:grpSpPr>
            <a:xfrm>
              <a:off x="5393615" y="2145372"/>
              <a:ext cx="4600433" cy="4112561"/>
              <a:chOff x="5393615" y="2145372"/>
              <a:chExt cx="4600433" cy="4112561"/>
            </a:xfrm>
          </p:grpSpPr>
          <p:grpSp>
            <p:nvGrpSpPr>
              <p:cNvPr id="567" name="Google Shape;567;p43"/>
              <p:cNvGrpSpPr/>
              <p:nvPr/>
            </p:nvGrpSpPr>
            <p:grpSpPr>
              <a:xfrm flipH="1" rot="10800000">
                <a:off x="5393615" y="2145372"/>
                <a:ext cx="4600433" cy="4112561"/>
                <a:chOff x="5384090" y="-1292699"/>
                <a:chExt cx="4600433" cy="4112561"/>
              </a:xfrm>
            </p:grpSpPr>
            <p:sp>
              <p:nvSpPr>
                <p:cNvPr id="568" name="Google Shape;568;p43"/>
                <p:cNvSpPr/>
                <p:nvPr/>
              </p:nvSpPr>
              <p:spPr>
                <a:xfrm>
                  <a:off x="5767188" y="-177230"/>
                  <a:ext cx="3395485" cy="2997091"/>
                </a:xfrm>
                <a:custGeom>
                  <a:rect b="b" l="l" r="r" t="t"/>
                  <a:pathLst>
                    <a:path extrusionOk="0" h="83467" w="94562">
                      <a:moveTo>
                        <a:pt x="93650" y="0"/>
                      </a:moveTo>
                      <a:lnTo>
                        <a:pt x="457" y="0"/>
                      </a:lnTo>
                      <a:cubicBezTo>
                        <a:pt x="1" y="3222"/>
                        <a:pt x="1034" y="6444"/>
                        <a:pt x="4287" y="8997"/>
                      </a:cubicBezTo>
                      <a:cubicBezTo>
                        <a:pt x="8086" y="12037"/>
                        <a:pt x="6202" y="16201"/>
                        <a:pt x="10761" y="18116"/>
                      </a:cubicBezTo>
                      <a:cubicBezTo>
                        <a:pt x="16445" y="20396"/>
                        <a:pt x="22524" y="20760"/>
                        <a:pt x="28603" y="22280"/>
                      </a:cubicBezTo>
                      <a:cubicBezTo>
                        <a:pt x="46476" y="27994"/>
                        <a:pt x="36202" y="48511"/>
                        <a:pt x="38117" y="62554"/>
                      </a:cubicBezTo>
                      <a:cubicBezTo>
                        <a:pt x="39637" y="72828"/>
                        <a:pt x="49515" y="83466"/>
                        <a:pt x="61279" y="81551"/>
                      </a:cubicBezTo>
                      <a:cubicBezTo>
                        <a:pt x="72890" y="79363"/>
                        <a:pt x="75717" y="72706"/>
                        <a:pt x="94562" y="70731"/>
                      </a:cubicBezTo>
                      <a:lnTo>
                        <a:pt x="94562" y="912"/>
                      </a:lnTo>
                      <a:cubicBezTo>
                        <a:pt x="94562" y="365"/>
                        <a:pt x="94197" y="0"/>
                        <a:pt x="936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9" name="Google Shape;569;p43"/>
                <p:cNvSpPr/>
                <p:nvPr/>
              </p:nvSpPr>
              <p:spPr>
                <a:xfrm>
                  <a:off x="5384090" y="-1292699"/>
                  <a:ext cx="4600433" cy="2851953"/>
                </a:xfrm>
                <a:custGeom>
                  <a:rect b="b" l="l" r="r" t="t"/>
                  <a:pathLst>
                    <a:path extrusionOk="0" h="79425" w="128119">
                      <a:moveTo>
                        <a:pt x="12585" y="23041"/>
                      </a:moveTo>
                      <a:cubicBezTo>
                        <a:pt x="12159" y="26232"/>
                        <a:pt x="11430" y="29637"/>
                        <a:pt x="10396" y="30640"/>
                      </a:cubicBezTo>
                      <a:cubicBezTo>
                        <a:pt x="7782" y="33132"/>
                        <a:pt x="4408" y="35077"/>
                        <a:pt x="2858" y="38360"/>
                      </a:cubicBezTo>
                      <a:cubicBezTo>
                        <a:pt x="1" y="44287"/>
                        <a:pt x="4986" y="51461"/>
                        <a:pt x="11156" y="53740"/>
                      </a:cubicBezTo>
                      <a:cubicBezTo>
                        <a:pt x="17326" y="56020"/>
                        <a:pt x="24135" y="54926"/>
                        <a:pt x="30701" y="54500"/>
                      </a:cubicBezTo>
                      <a:cubicBezTo>
                        <a:pt x="37236" y="54075"/>
                        <a:pt x="44500" y="54561"/>
                        <a:pt x="49242" y="59090"/>
                      </a:cubicBezTo>
                      <a:cubicBezTo>
                        <a:pt x="53315" y="63011"/>
                        <a:pt x="54652" y="69120"/>
                        <a:pt x="58817" y="72950"/>
                      </a:cubicBezTo>
                      <a:cubicBezTo>
                        <a:pt x="65716" y="79425"/>
                        <a:pt x="75747" y="75473"/>
                        <a:pt x="82221" y="70427"/>
                      </a:cubicBezTo>
                      <a:cubicBezTo>
                        <a:pt x="88908" y="65139"/>
                        <a:pt x="94653" y="58026"/>
                        <a:pt x="102769" y="55564"/>
                      </a:cubicBezTo>
                      <a:cubicBezTo>
                        <a:pt x="107419" y="54166"/>
                        <a:pt x="112343" y="54409"/>
                        <a:pt x="117055" y="53345"/>
                      </a:cubicBezTo>
                      <a:cubicBezTo>
                        <a:pt x="121766" y="52281"/>
                        <a:pt x="126629" y="49181"/>
                        <a:pt x="127268" y="44439"/>
                      </a:cubicBezTo>
                      <a:cubicBezTo>
                        <a:pt x="128119" y="38664"/>
                        <a:pt x="122556" y="34014"/>
                        <a:pt x="117237" y="31612"/>
                      </a:cubicBezTo>
                      <a:cubicBezTo>
                        <a:pt x="103802" y="25594"/>
                        <a:pt x="87267" y="25229"/>
                        <a:pt x="76811" y="14804"/>
                      </a:cubicBezTo>
                      <a:cubicBezTo>
                        <a:pt x="74166" y="12129"/>
                        <a:pt x="72069" y="8968"/>
                        <a:pt x="69212" y="6536"/>
                      </a:cubicBezTo>
                      <a:cubicBezTo>
                        <a:pt x="61522" y="1"/>
                        <a:pt x="49911" y="457"/>
                        <a:pt x="40397" y="3892"/>
                      </a:cubicBezTo>
                      <a:cubicBezTo>
                        <a:pt x="30853" y="7296"/>
                        <a:pt x="22403" y="13223"/>
                        <a:pt x="12980" y="16901"/>
                      </a:cubicBezTo>
                      <a:cubicBezTo>
                        <a:pt x="13101" y="16870"/>
                        <a:pt x="12980" y="19849"/>
                        <a:pt x="12585" y="2304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0" name="Google Shape;570;p43"/>
                <p:cNvSpPr/>
                <p:nvPr/>
              </p:nvSpPr>
              <p:spPr>
                <a:xfrm>
                  <a:off x="6332175" y="-546616"/>
                  <a:ext cx="3003909" cy="3055951"/>
                </a:xfrm>
                <a:custGeom>
                  <a:rect b="b" l="l" r="r" t="t"/>
                  <a:pathLst>
                    <a:path extrusionOk="0" fill="none" h="101704" w="99972">
                      <a:moveTo>
                        <a:pt x="8694" y="0"/>
                      </a:moveTo>
                      <a:cubicBezTo>
                        <a:pt x="7539" y="183"/>
                        <a:pt x="6566" y="973"/>
                        <a:pt x="5715" y="1793"/>
                      </a:cubicBezTo>
                      <a:cubicBezTo>
                        <a:pt x="3344" y="3952"/>
                        <a:pt x="1064" y="6505"/>
                        <a:pt x="456" y="9696"/>
                      </a:cubicBezTo>
                      <a:cubicBezTo>
                        <a:pt x="0" y="12128"/>
                        <a:pt x="669" y="14712"/>
                        <a:pt x="2158" y="16687"/>
                      </a:cubicBezTo>
                      <a:cubicBezTo>
                        <a:pt x="5776" y="21459"/>
                        <a:pt x="12189" y="22037"/>
                        <a:pt x="17691" y="22219"/>
                      </a:cubicBezTo>
                      <a:cubicBezTo>
                        <a:pt x="21733" y="22371"/>
                        <a:pt x="26171" y="22949"/>
                        <a:pt x="28816" y="25928"/>
                      </a:cubicBezTo>
                      <a:cubicBezTo>
                        <a:pt x="32402" y="29940"/>
                        <a:pt x="31217" y="35958"/>
                        <a:pt x="29971" y="40639"/>
                      </a:cubicBezTo>
                      <a:cubicBezTo>
                        <a:pt x="28329" y="46870"/>
                        <a:pt x="25290" y="52615"/>
                        <a:pt x="23283" y="58694"/>
                      </a:cubicBezTo>
                      <a:cubicBezTo>
                        <a:pt x="21186" y="65016"/>
                        <a:pt x="20244" y="71794"/>
                        <a:pt x="21338" y="78330"/>
                      </a:cubicBezTo>
                      <a:cubicBezTo>
                        <a:pt x="22432" y="84925"/>
                        <a:pt x="25715" y="91187"/>
                        <a:pt x="30943" y="95321"/>
                      </a:cubicBezTo>
                      <a:cubicBezTo>
                        <a:pt x="37357" y="100366"/>
                        <a:pt x="46111" y="101704"/>
                        <a:pt x="54226" y="100974"/>
                      </a:cubicBezTo>
                      <a:cubicBezTo>
                        <a:pt x="62403" y="100306"/>
                        <a:pt x="70275" y="97783"/>
                        <a:pt x="78239" y="95989"/>
                      </a:cubicBezTo>
                      <a:cubicBezTo>
                        <a:pt x="82190" y="95077"/>
                        <a:pt x="86355" y="94378"/>
                        <a:pt x="90336" y="95047"/>
                      </a:cubicBezTo>
                      <a:cubicBezTo>
                        <a:pt x="94318" y="95746"/>
                        <a:pt x="98300" y="98026"/>
                        <a:pt x="99972" y="101704"/>
                      </a:cubicBezTo>
                    </a:path>
                  </a:pathLst>
                </a:custGeom>
                <a:noFill/>
                <a:ln cap="flat" cmpd="sng" w="19000">
                  <a:solidFill>
                    <a:schemeClr val="lt1"/>
                  </a:solidFill>
                  <a:prstDash val="solid"/>
                  <a:miter lim="30395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71" name="Google Shape;571;p43"/>
              <p:cNvSpPr/>
              <p:nvPr/>
            </p:nvSpPr>
            <p:spPr>
              <a:xfrm flipH="1" rot="10800000">
                <a:off x="7221052" y="3381320"/>
                <a:ext cx="2560153" cy="1118408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72" name="Google Shape;572;p43"/>
            <p:cNvSpPr/>
            <p:nvPr/>
          </p:nvSpPr>
          <p:spPr>
            <a:xfrm flipH="1" rot="10800000">
              <a:off x="4886591" y="4689212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43"/>
            <p:cNvSpPr/>
            <p:nvPr/>
          </p:nvSpPr>
          <p:spPr>
            <a:xfrm>
              <a:off x="6216266" y="2347022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44"/>
          <p:cNvGrpSpPr/>
          <p:nvPr/>
        </p:nvGrpSpPr>
        <p:grpSpPr>
          <a:xfrm>
            <a:off x="6326142" y="-1366513"/>
            <a:ext cx="4807791" cy="7476670"/>
            <a:chOff x="5645792" y="-1354163"/>
            <a:chExt cx="4807791" cy="7476670"/>
          </a:xfrm>
        </p:grpSpPr>
        <p:grpSp>
          <p:nvGrpSpPr>
            <p:cNvPr id="579" name="Google Shape;579;p44"/>
            <p:cNvGrpSpPr/>
            <p:nvPr/>
          </p:nvGrpSpPr>
          <p:grpSpPr>
            <a:xfrm>
              <a:off x="5645792" y="-1354163"/>
              <a:ext cx="4807791" cy="2661214"/>
              <a:chOff x="5645792" y="-1354163"/>
              <a:chExt cx="4807791" cy="2661214"/>
            </a:xfrm>
          </p:grpSpPr>
          <p:sp>
            <p:nvSpPr>
              <p:cNvPr id="580" name="Google Shape;580;p44"/>
              <p:cNvSpPr/>
              <p:nvPr/>
            </p:nvSpPr>
            <p:spPr>
              <a:xfrm rot="10800000">
                <a:off x="5645792" y="12"/>
                <a:ext cx="4123462" cy="1307039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44"/>
              <p:cNvSpPr/>
              <p:nvPr/>
            </p:nvSpPr>
            <p:spPr>
              <a:xfrm flipH="1" rot="10800000">
                <a:off x="7258194" y="-1175796"/>
                <a:ext cx="3195389" cy="2328262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44"/>
              <p:cNvSpPr/>
              <p:nvPr/>
            </p:nvSpPr>
            <p:spPr>
              <a:xfrm rot="-2210138">
                <a:off x="7404673" y="-989597"/>
                <a:ext cx="1839285" cy="1871151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3" name="Google Shape;583;p44"/>
            <p:cNvGrpSpPr/>
            <p:nvPr/>
          </p:nvGrpSpPr>
          <p:grpSpPr>
            <a:xfrm>
              <a:off x="6891283" y="3845842"/>
              <a:ext cx="2877961" cy="2276666"/>
              <a:chOff x="6891283" y="3845842"/>
              <a:chExt cx="2877961" cy="2276666"/>
            </a:xfrm>
          </p:grpSpPr>
          <p:sp>
            <p:nvSpPr>
              <p:cNvPr id="584" name="Google Shape;584;p44"/>
              <p:cNvSpPr/>
              <p:nvPr/>
            </p:nvSpPr>
            <p:spPr>
              <a:xfrm flipH="1">
                <a:off x="6891283" y="3845842"/>
                <a:ext cx="2262253" cy="1297651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44"/>
              <p:cNvSpPr/>
              <p:nvPr/>
            </p:nvSpPr>
            <p:spPr>
              <a:xfrm>
                <a:off x="7258191" y="4226774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86" name="Google Shape;586;p4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Framework &amp; Tools Used</a:t>
            </a:r>
            <a:endParaRPr/>
          </a:p>
        </p:txBody>
      </p:sp>
      <p:sp>
        <p:nvSpPr>
          <p:cNvPr id="587" name="Google Shape;587;p44"/>
          <p:cNvSpPr txBox="1"/>
          <p:nvPr>
            <p:ph idx="3" type="subTitle"/>
          </p:nvPr>
        </p:nvSpPr>
        <p:spPr>
          <a:xfrm>
            <a:off x="720000" y="2867625"/>
            <a:ext cx="2593800" cy="6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React Native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Expo Go</a:t>
            </a:r>
            <a:endParaRPr sz="1400"/>
          </a:p>
        </p:txBody>
      </p:sp>
      <p:sp>
        <p:nvSpPr>
          <p:cNvPr id="588" name="Google Shape;588;p44"/>
          <p:cNvSpPr txBox="1"/>
          <p:nvPr>
            <p:ph idx="1" type="subTitle"/>
          </p:nvPr>
        </p:nvSpPr>
        <p:spPr>
          <a:xfrm>
            <a:off x="720000" y="2150350"/>
            <a:ext cx="25938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Framework</a:t>
            </a:r>
            <a:endParaRPr/>
          </a:p>
        </p:txBody>
      </p:sp>
      <p:sp>
        <p:nvSpPr>
          <p:cNvPr id="589" name="Google Shape;589;p44"/>
          <p:cNvSpPr txBox="1"/>
          <p:nvPr>
            <p:ph idx="2" type="subTitle"/>
          </p:nvPr>
        </p:nvSpPr>
        <p:spPr>
          <a:xfrm>
            <a:off x="4376700" y="2478225"/>
            <a:ext cx="2593800" cy="3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Used</a:t>
            </a:r>
            <a:endParaRPr/>
          </a:p>
        </p:txBody>
      </p:sp>
      <p:sp>
        <p:nvSpPr>
          <p:cNvPr id="590" name="Google Shape;590;p44"/>
          <p:cNvSpPr txBox="1"/>
          <p:nvPr>
            <p:ph idx="4" type="subTitle"/>
          </p:nvPr>
        </p:nvSpPr>
        <p:spPr>
          <a:xfrm>
            <a:off x="4376702" y="2863750"/>
            <a:ext cx="2593800" cy="12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Figma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XCode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GitHub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VSCode: Prettier Extension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Spotify Developer API </a:t>
            </a:r>
            <a:endParaRPr sz="1400"/>
          </a:p>
        </p:txBody>
      </p:sp>
      <p:sp>
        <p:nvSpPr>
          <p:cNvPr id="591" name="Google Shape;591;p44"/>
          <p:cNvSpPr/>
          <p:nvPr/>
        </p:nvSpPr>
        <p:spPr>
          <a:xfrm>
            <a:off x="791450" y="1598925"/>
            <a:ext cx="713400" cy="71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592" name="Google Shape;592;p44"/>
          <p:cNvSpPr/>
          <p:nvPr/>
        </p:nvSpPr>
        <p:spPr>
          <a:xfrm>
            <a:off x="4376700" y="1598925"/>
            <a:ext cx="713400" cy="71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ssistant"/>
              <a:ea typeface="Assistant"/>
              <a:cs typeface="Assistant"/>
              <a:sym typeface="Assistant"/>
            </a:endParaRPr>
          </a:p>
        </p:txBody>
      </p:sp>
      <p:pic>
        <p:nvPicPr>
          <p:cNvPr id="593" name="Google Shape;59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1850" y="1709325"/>
            <a:ext cx="492600" cy="4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8663" y="1760887"/>
            <a:ext cx="389475" cy="38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76700" y="4187187"/>
            <a:ext cx="389450" cy="38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48627" y="4215921"/>
            <a:ext cx="338074" cy="331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00063" y="4178090"/>
            <a:ext cx="389450" cy="40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9787" y="4178099"/>
            <a:ext cx="394879" cy="40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45800" y="4184469"/>
            <a:ext cx="394875" cy="39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4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9656" y="3563750"/>
            <a:ext cx="394874" cy="45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4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84527" y="3546150"/>
            <a:ext cx="492600" cy="4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5"/>
          <p:cNvSpPr txBox="1"/>
          <p:nvPr>
            <p:ph idx="1" type="subTitle"/>
          </p:nvPr>
        </p:nvSpPr>
        <p:spPr>
          <a:xfrm>
            <a:off x="720000" y="712925"/>
            <a:ext cx="23766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Spotify API </a:t>
            </a:r>
            <a:endParaRPr/>
          </a:p>
        </p:txBody>
      </p:sp>
      <p:sp>
        <p:nvSpPr>
          <p:cNvPr id="607" name="Google Shape;607;p45"/>
          <p:cNvSpPr txBox="1"/>
          <p:nvPr>
            <p:ph type="title"/>
          </p:nvPr>
        </p:nvSpPr>
        <p:spPr>
          <a:xfrm>
            <a:off x="720000" y="210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Implemented Features </a:t>
            </a:r>
            <a:endParaRPr/>
          </a:p>
        </p:txBody>
      </p:sp>
      <p:sp>
        <p:nvSpPr>
          <p:cNvPr id="608" name="Google Shape;608;p45"/>
          <p:cNvSpPr txBox="1"/>
          <p:nvPr>
            <p:ph idx="2" type="subTitle"/>
          </p:nvPr>
        </p:nvSpPr>
        <p:spPr>
          <a:xfrm>
            <a:off x="720000" y="1249400"/>
            <a:ext cx="2376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songs from Spotify Library can be searched for in the app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45"/>
          <p:cNvSpPr txBox="1"/>
          <p:nvPr>
            <p:ph idx="1" type="subTitle"/>
          </p:nvPr>
        </p:nvSpPr>
        <p:spPr>
          <a:xfrm>
            <a:off x="3383700" y="712925"/>
            <a:ext cx="23766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Live Song Retrieval</a:t>
            </a:r>
            <a:endParaRPr/>
          </a:p>
        </p:txBody>
      </p:sp>
      <p:sp>
        <p:nvSpPr>
          <p:cNvPr id="610" name="Google Shape;610;p45"/>
          <p:cNvSpPr txBox="1"/>
          <p:nvPr>
            <p:ph idx="2" type="subTitle"/>
          </p:nvPr>
        </p:nvSpPr>
        <p:spPr>
          <a:xfrm>
            <a:off x="3383700" y="1249400"/>
            <a:ext cx="2376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Pulls user’s now playing song so user does not have to search</a:t>
            </a:r>
            <a:endParaRPr/>
          </a:p>
        </p:txBody>
      </p:sp>
      <p:sp>
        <p:nvSpPr>
          <p:cNvPr id="611" name="Google Shape;611;p45"/>
          <p:cNvSpPr txBox="1"/>
          <p:nvPr>
            <p:ph idx="1" type="subTitle"/>
          </p:nvPr>
        </p:nvSpPr>
        <p:spPr>
          <a:xfrm>
            <a:off x="6047400" y="712925"/>
            <a:ext cx="27729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Song Progress</a:t>
            </a:r>
            <a:endParaRPr/>
          </a:p>
        </p:txBody>
      </p:sp>
      <p:sp>
        <p:nvSpPr>
          <p:cNvPr id="612" name="Google Shape;612;p45"/>
          <p:cNvSpPr txBox="1"/>
          <p:nvPr>
            <p:ph idx="2" type="subTitle"/>
          </p:nvPr>
        </p:nvSpPr>
        <p:spPr>
          <a:xfrm>
            <a:off x="6047400" y="1249400"/>
            <a:ext cx="2376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Communicates status of system and shows current song playing</a:t>
            </a:r>
            <a:endParaRPr/>
          </a:p>
        </p:txBody>
      </p:sp>
      <p:pic>
        <p:nvPicPr>
          <p:cNvPr id="613" name="Google Shape;61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9697" y="1822100"/>
            <a:ext cx="1504946" cy="3254651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45"/>
          <p:cNvSpPr/>
          <p:nvPr/>
        </p:nvSpPr>
        <p:spPr>
          <a:xfrm>
            <a:off x="903025" y="2288800"/>
            <a:ext cx="1818300" cy="1276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E7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15" name="Google Shape;61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9522" y="1822100"/>
            <a:ext cx="1504951" cy="3254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3222" y="1822100"/>
            <a:ext cx="1504951" cy="3254656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45"/>
          <p:cNvSpPr/>
          <p:nvPr/>
        </p:nvSpPr>
        <p:spPr>
          <a:xfrm>
            <a:off x="4142075" y="2484900"/>
            <a:ext cx="888300" cy="206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E7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8" name="Google Shape;618;p45"/>
          <p:cNvSpPr/>
          <p:nvPr/>
        </p:nvSpPr>
        <p:spPr>
          <a:xfrm>
            <a:off x="4158125" y="3091700"/>
            <a:ext cx="888300" cy="421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E7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9" name="Google Shape;619;p45"/>
          <p:cNvSpPr/>
          <p:nvPr/>
        </p:nvSpPr>
        <p:spPr>
          <a:xfrm>
            <a:off x="6370400" y="2623675"/>
            <a:ext cx="1756200" cy="531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E7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6"/>
          <p:cNvSpPr txBox="1"/>
          <p:nvPr>
            <p:ph idx="1" type="subTitle"/>
          </p:nvPr>
        </p:nvSpPr>
        <p:spPr>
          <a:xfrm>
            <a:off x="720000" y="712925"/>
            <a:ext cx="23766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Questionnaire </a:t>
            </a:r>
            <a:endParaRPr/>
          </a:p>
        </p:txBody>
      </p:sp>
      <p:sp>
        <p:nvSpPr>
          <p:cNvPr id="625" name="Google Shape;625;p46"/>
          <p:cNvSpPr txBox="1"/>
          <p:nvPr>
            <p:ph type="title"/>
          </p:nvPr>
        </p:nvSpPr>
        <p:spPr>
          <a:xfrm>
            <a:off x="720000" y="210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Implemented Features </a:t>
            </a:r>
            <a:endParaRPr/>
          </a:p>
        </p:txBody>
      </p:sp>
      <p:sp>
        <p:nvSpPr>
          <p:cNvPr id="626" name="Google Shape;626;p46"/>
          <p:cNvSpPr txBox="1"/>
          <p:nvPr>
            <p:ph idx="2" type="subTitle"/>
          </p:nvPr>
        </p:nvSpPr>
        <p:spPr>
          <a:xfrm>
            <a:off x="720000" y="1249400"/>
            <a:ext cx="2376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 can select different options related to their song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46"/>
          <p:cNvSpPr txBox="1"/>
          <p:nvPr>
            <p:ph idx="1" type="subTitle"/>
          </p:nvPr>
        </p:nvSpPr>
        <p:spPr>
          <a:xfrm>
            <a:off x="3383700" y="712925"/>
            <a:ext cx="23766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Progress Bar </a:t>
            </a:r>
            <a:endParaRPr/>
          </a:p>
        </p:txBody>
      </p:sp>
      <p:sp>
        <p:nvSpPr>
          <p:cNvPr id="628" name="Google Shape;628;p46"/>
          <p:cNvSpPr txBox="1"/>
          <p:nvPr>
            <p:ph idx="2" type="subTitle"/>
          </p:nvPr>
        </p:nvSpPr>
        <p:spPr>
          <a:xfrm>
            <a:off x="3383700" y="1249400"/>
            <a:ext cx="2376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Indicates how many more questions the user has to answer </a:t>
            </a:r>
            <a:endParaRPr/>
          </a:p>
        </p:txBody>
      </p:sp>
      <p:sp>
        <p:nvSpPr>
          <p:cNvPr id="629" name="Google Shape;629;p46"/>
          <p:cNvSpPr txBox="1"/>
          <p:nvPr>
            <p:ph idx="1" type="subTitle"/>
          </p:nvPr>
        </p:nvSpPr>
        <p:spPr>
          <a:xfrm>
            <a:off x="6047400" y="712925"/>
            <a:ext cx="27729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Posts + Visibility </a:t>
            </a:r>
            <a:endParaRPr/>
          </a:p>
        </p:txBody>
      </p:sp>
      <p:sp>
        <p:nvSpPr>
          <p:cNvPr id="630" name="Google Shape;630;p46"/>
          <p:cNvSpPr txBox="1"/>
          <p:nvPr>
            <p:ph idx="2" type="subTitle"/>
          </p:nvPr>
        </p:nvSpPr>
        <p:spPr>
          <a:xfrm>
            <a:off x="6047400" y="1249400"/>
            <a:ext cx="2376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 can now write a caption with their post and select visibility</a:t>
            </a:r>
            <a:endParaRPr/>
          </a:p>
        </p:txBody>
      </p:sp>
      <p:pic>
        <p:nvPicPr>
          <p:cNvPr id="631" name="Google Shape;63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920" y="1822090"/>
            <a:ext cx="1421712" cy="3081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6975" y="1867787"/>
            <a:ext cx="1379560" cy="2990126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6"/>
          <p:cNvSpPr/>
          <p:nvPr/>
        </p:nvSpPr>
        <p:spPr>
          <a:xfrm>
            <a:off x="3693900" y="4250925"/>
            <a:ext cx="1756200" cy="302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E7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34" name="Google Shape;634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4076" y="1913475"/>
            <a:ext cx="1379550" cy="2990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4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Unimplemented Features &amp; Next Steps</a:t>
            </a:r>
            <a:endParaRPr/>
          </a:p>
        </p:txBody>
      </p:sp>
      <p:sp>
        <p:nvSpPr>
          <p:cNvPr id="640" name="Google Shape;640;p47"/>
          <p:cNvSpPr txBox="1"/>
          <p:nvPr/>
        </p:nvSpPr>
        <p:spPr>
          <a:xfrm flipH="1">
            <a:off x="713125" y="1166425"/>
            <a:ext cx="18123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Log In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12/1 - 12 / 2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Work on LogIn page containing email and password field  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641" name="Google Shape;641;p47"/>
          <p:cNvCxnSpPr>
            <a:endCxn id="642" idx="0"/>
          </p:cNvCxnSpPr>
          <p:nvPr/>
        </p:nvCxnSpPr>
        <p:spPr>
          <a:xfrm>
            <a:off x="1626150" y="3438575"/>
            <a:ext cx="0" cy="408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3" name="Google Shape;643;p47"/>
          <p:cNvCxnSpPr>
            <a:endCxn id="644" idx="0"/>
          </p:cNvCxnSpPr>
          <p:nvPr/>
        </p:nvCxnSpPr>
        <p:spPr>
          <a:xfrm>
            <a:off x="3590050" y="3438575"/>
            <a:ext cx="0" cy="408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5" name="Google Shape;645;p47"/>
          <p:cNvCxnSpPr>
            <a:endCxn id="646" idx="0"/>
          </p:cNvCxnSpPr>
          <p:nvPr/>
        </p:nvCxnSpPr>
        <p:spPr>
          <a:xfrm>
            <a:off x="5553950" y="3438575"/>
            <a:ext cx="0" cy="408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7" name="Google Shape;647;p47"/>
          <p:cNvCxnSpPr>
            <a:endCxn id="648" idx="0"/>
          </p:cNvCxnSpPr>
          <p:nvPr/>
        </p:nvCxnSpPr>
        <p:spPr>
          <a:xfrm>
            <a:off x="7517850" y="3438575"/>
            <a:ext cx="0" cy="408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9" name="Google Shape;649;p47"/>
          <p:cNvSpPr/>
          <p:nvPr/>
        </p:nvSpPr>
        <p:spPr>
          <a:xfrm>
            <a:off x="1534521" y="2640675"/>
            <a:ext cx="183300" cy="183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47"/>
          <p:cNvSpPr/>
          <p:nvPr/>
        </p:nvSpPr>
        <p:spPr>
          <a:xfrm>
            <a:off x="3498388" y="2640675"/>
            <a:ext cx="183300" cy="183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7"/>
          <p:cNvSpPr/>
          <p:nvPr/>
        </p:nvSpPr>
        <p:spPr>
          <a:xfrm>
            <a:off x="5464038" y="2640675"/>
            <a:ext cx="183300" cy="183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7"/>
          <p:cNvSpPr/>
          <p:nvPr/>
        </p:nvSpPr>
        <p:spPr>
          <a:xfrm>
            <a:off x="7429688" y="2640675"/>
            <a:ext cx="183300" cy="183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47"/>
          <p:cNvSpPr/>
          <p:nvPr/>
        </p:nvSpPr>
        <p:spPr>
          <a:xfrm>
            <a:off x="7429688" y="3334825"/>
            <a:ext cx="183300" cy="183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7"/>
          <p:cNvSpPr/>
          <p:nvPr/>
        </p:nvSpPr>
        <p:spPr>
          <a:xfrm>
            <a:off x="5462338" y="3334825"/>
            <a:ext cx="183300" cy="183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47"/>
          <p:cNvSpPr/>
          <p:nvPr/>
        </p:nvSpPr>
        <p:spPr>
          <a:xfrm>
            <a:off x="3496713" y="3325075"/>
            <a:ext cx="183300" cy="183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47"/>
          <p:cNvSpPr/>
          <p:nvPr/>
        </p:nvSpPr>
        <p:spPr>
          <a:xfrm>
            <a:off x="1530988" y="3334825"/>
            <a:ext cx="183300" cy="183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7" name="Google Shape;657;p47"/>
          <p:cNvCxnSpPr>
            <a:stCxn id="649" idx="6"/>
            <a:endCxn id="650" idx="2"/>
          </p:cNvCxnSpPr>
          <p:nvPr/>
        </p:nvCxnSpPr>
        <p:spPr>
          <a:xfrm>
            <a:off x="1717821" y="2732325"/>
            <a:ext cx="1780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8" name="Google Shape;658;p47"/>
          <p:cNvCxnSpPr>
            <a:stCxn id="650" idx="6"/>
            <a:endCxn id="651" idx="2"/>
          </p:cNvCxnSpPr>
          <p:nvPr/>
        </p:nvCxnSpPr>
        <p:spPr>
          <a:xfrm>
            <a:off x="3681688" y="2732325"/>
            <a:ext cx="1782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9" name="Google Shape;659;p47"/>
          <p:cNvCxnSpPr>
            <a:stCxn id="651" idx="6"/>
            <a:endCxn id="652" idx="2"/>
          </p:cNvCxnSpPr>
          <p:nvPr/>
        </p:nvCxnSpPr>
        <p:spPr>
          <a:xfrm>
            <a:off x="5647338" y="2732325"/>
            <a:ext cx="1782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0" name="Google Shape;660;p47"/>
          <p:cNvCxnSpPr>
            <a:stCxn id="649" idx="0"/>
            <a:endCxn id="640" idx="2"/>
          </p:cNvCxnSpPr>
          <p:nvPr/>
        </p:nvCxnSpPr>
        <p:spPr>
          <a:xfrm rot="10800000">
            <a:off x="1619271" y="2233575"/>
            <a:ext cx="6900" cy="407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1" name="Google Shape;661;p47"/>
          <p:cNvCxnSpPr>
            <a:stCxn id="650" idx="0"/>
            <a:endCxn id="662" idx="2"/>
          </p:cNvCxnSpPr>
          <p:nvPr/>
        </p:nvCxnSpPr>
        <p:spPr>
          <a:xfrm rot="10800000">
            <a:off x="3590038" y="2277075"/>
            <a:ext cx="0" cy="363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3" name="Google Shape;663;p47"/>
          <p:cNvCxnSpPr>
            <a:stCxn id="652" idx="0"/>
            <a:endCxn id="664" idx="2"/>
          </p:cNvCxnSpPr>
          <p:nvPr/>
        </p:nvCxnSpPr>
        <p:spPr>
          <a:xfrm rot="10800000">
            <a:off x="7517738" y="2277075"/>
            <a:ext cx="3600" cy="363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5" name="Google Shape;665;p47"/>
          <p:cNvCxnSpPr>
            <a:stCxn id="656" idx="6"/>
            <a:endCxn id="655" idx="2"/>
          </p:cNvCxnSpPr>
          <p:nvPr/>
        </p:nvCxnSpPr>
        <p:spPr>
          <a:xfrm flipH="1" rot="10800000">
            <a:off x="1714288" y="3416875"/>
            <a:ext cx="1782300" cy="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6" name="Google Shape;666;p47"/>
          <p:cNvCxnSpPr>
            <a:stCxn id="655" idx="6"/>
            <a:endCxn id="654" idx="2"/>
          </p:cNvCxnSpPr>
          <p:nvPr/>
        </p:nvCxnSpPr>
        <p:spPr>
          <a:xfrm>
            <a:off x="3680013" y="3416725"/>
            <a:ext cx="1782300" cy="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7" name="Google Shape;667;p47"/>
          <p:cNvCxnSpPr>
            <a:stCxn id="654" idx="6"/>
            <a:endCxn id="653" idx="2"/>
          </p:cNvCxnSpPr>
          <p:nvPr/>
        </p:nvCxnSpPr>
        <p:spPr>
          <a:xfrm>
            <a:off x="5645638" y="3426475"/>
            <a:ext cx="1784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8" name="Google Shape;668;p47"/>
          <p:cNvCxnSpPr>
            <a:stCxn id="656" idx="4"/>
            <a:endCxn id="642" idx="0"/>
          </p:cNvCxnSpPr>
          <p:nvPr/>
        </p:nvCxnSpPr>
        <p:spPr>
          <a:xfrm>
            <a:off x="1622638" y="3518125"/>
            <a:ext cx="3600" cy="328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9" name="Google Shape;669;p47"/>
          <p:cNvCxnSpPr>
            <a:stCxn id="655" idx="4"/>
            <a:endCxn id="644" idx="0"/>
          </p:cNvCxnSpPr>
          <p:nvPr/>
        </p:nvCxnSpPr>
        <p:spPr>
          <a:xfrm>
            <a:off x="3588363" y="3508375"/>
            <a:ext cx="1800" cy="338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0" name="Google Shape;670;p47"/>
          <p:cNvCxnSpPr>
            <a:stCxn id="654" idx="4"/>
            <a:endCxn id="646" idx="0"/>
          </p:cNvCxnSpPr>
          <p:nvPr/>
        </p:nvCxnSpPr>
        <p:spPr>
          <a:xfrm>
            <a:off x="5553988" y="3518125"/>
            <a:ext cx="0" cy="328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1" name="Google Shape;671;p47"/>
          <p:cNvCxnSpPr>
            <a:stCxn id="653" idx="4"/>
            <a:endCxn id="648" idx="0"/>
          </p:cNvCxnSpPr>
          <p:nvPr/>
        </p:nvCxnSpPr>
        <p:spPr>
          <a:xfrm flipH="1">
            <a:off x="7517738" y="3518125"/>
            <a:ext cx="3600" cy="328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2" name="Google Shape;672;p47"/>
          <p:cNvCxnSpPr>
            <a:stCxn id="652" idx="6"/>
            <a:endCxn id="656" idx="0"/>
          </p:cNvCxnSpPr>
          <p:nvPr/>
        </p:nvCxnSpPr>
        <p:spPr>
          <a:xfrm flipH="1">
            <a:off x="1622588" y="2732325"/>
            <a:ext cx="5990400" cy="602400"/>
          </a:xfrm>
          <a:prstGeom prst="bentConnector4">
            <a:avLst>
              <a:gd fmla="val -3975" name="adj1"/>
              <a:gd fmla="val 57615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3" name="Google Shape;673;p47"/>
          <p:cNvCxnSpPr/>
          <p:nvPr/>
        </p:nvCxnSpPr>
        <p:spPr>
          <a:xfrm rot="10800000">
            <a:off x="5555688" y="2277075"/>
            <a:ext cx="0" cy="363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4" name="Google Shape;674;p47"/>
          <p:cNvSpPr txBox="1"/>
          <p:nvPr/>
        </p:nvSpPr>
        <p:spPr>
          <a:xfrm flipH="1">
            <a:off x="2682225" y="1184650"/>
            <a:ext cx="18123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User database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12/2 - 12/4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Work on saving user info to database and access it on our app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75" name="Google Shape;675;p47"/>
          <p:cNvSpPr txBox="1"/>
          <p:nvPr/>
        </p:nvSpPr>
        <p:spPr>
          <a:xfrm flipH="1">
            <a:off x="4651325" y="1278350"/>
            <a:ext cx="1812300" cy="9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Reprise Button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12/2 - 12/4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Create pop up where user can filter through their memories 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76" name="Google Shape;676;p47"/>
          <p:cNvSpPr txBox="1"/>
          <p:nvPr/>
        </p:nvSpPr>
        <p:spPr>
          <a:xfrm flipH="1">
            <a:off x="6620425" y="1184650"/>
            <a:ext cx="18123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Export Playlist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12/3 - 12/5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Create button to export one’s reprise playlist to 3rd party apps 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77" name="Google Shape;677;p47"/>
          <p:cNvSpPr txBox="1"/>
          <p:nvPr/>
        </p:nvSpPr>
        <p:spPr>
          <a:xfrm flipH="1">
            <a:off x="720025" y="3833450"/>
            <a:ext cx="18123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Sign Up + Tutorial 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12/1 - 12/3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Create signup page that contains necessary credentials. Tutorial will have a a step-by-step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78" name="Google Shape;678;p47"/>
          <p:cNvSpPr txBox="1"/>
          <p:nvPr/>
        </p:nvSpPr>
        <p:spPr>
          <a:xfrm flipH="1">
            <a:off x="2683900" y="3833450"/>
            <a:ext cx="18123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Discover Playlists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12/1 - 12/3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Create page for users to see other songs based on emotions, activity, etc. 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79" name="Google Shape;679;p47"/>
          <p:cNvSpPr txBox="1"/>
          <p:nvPr/>
        </p:nvSpPr>
        <p:spPr>
          <a:xfrm flipH="1">
            <a:off x="4647813" y="3815300"/>
            <a:ext cx="18123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Calendar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12/1 - 12/5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Created calendar page showing songs posted in different months  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0" name="Google Shape;680;p47"/>
          <p:cNvSpPr txBox="1"/>
          <p:nvPr/>
        </p:nvSpPr>
        <p:spPr>
          <a:xfrm flipH="1">
            <a:off x="6611738" y="3815300"/>
            <a:ext cx="18123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Profile Exploration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12/3-12/6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Create profile page and allow users to be able to click anyone’s profile on any page</a:t>
            </a:r>
            <a:endParaRPr sz="1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48"/>
          <p:cNvSpPr txBox="1"/>
          <p:nvPr>
            <p:ph type="title"/>
          </p:nvPr>
        </p:nvSpPr>
        <p:spPr>
          <a:xfrm>
            <a:off x="720000" y="445025"/>
            <a:ext cx="553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Wizard of Oz Techniques + Hard Coded Aspects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48"/>
          <p:cNvSpPr txBox="1"/>
          <p:nvPr>
            <p:ph idx="1" type="body"/>
          </p:nvPr>
        </p:nvSpPr>
        <p:spPr>
          <a:xfrm>
            <a:off x="720000" y="1547575"/>
            <a:ext cx="4010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Feed: User posts are static 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User Data: profile &amp; post history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Top 3 playlists and results for each category generated from static data</a:t>
            </a:r>
            <a:endParaRPr sz="1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pic>
        <p:nvPicPr>
          <p:cNvPr id="687" name="Google Shape;687;p48"/>
          <p:cNvPicPr preferRelativeResize="0"/>
          <p:nvPr/>
        </p:nvPicPr>
        <p:blipFill rotWithShape="1">
          <a:blip r:embed="rId3">
            <a:alphaModFix/>
          </a:blip>
          <a:srcRect b="2785" l="0" r="0" t="2785"/>
          <a:stretch/>
        </p:blipFill>
        <p:spPr>
          <a:xfrm>
            <a:off x="5953625" y="378088"/>
            <a:ext cx="2072100" cy="4241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9"/>
          <p:cNvSpPr txBox="1"/>
          <p:nvPr>
            <p:ph idx="1" type="subTitle"/>
          </p:nvPr>
        </p:nvSpPr>
        <p:spPr>
          <a:xfrm>
            <a:off x="720000" y="1687775"/>
            <a:ext cx="23766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Q1</a:t>
            </a:r>
            <a:endParaRPr/>
          </a:p>
        </p:txBody>
      </p:sp>
      <p:sp>
        <p:nvSpPr>
          <p:cNvPr id="693" name="Google Shape;693;p49"/>
          <p:cNvSpPr txBox="1"/>
          <p:nvPr>
            <p:ph idx="5" type="subTitle"/>
          </p:nvPr>
        </p:nvSpPr>
        <p:spPr>
          <a:xfrm>
            <a:off x="3384000" y="1687775"/>
            <a:ext cx="23766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Q2</a:t>
            </a:r>
            <a:endParaRPr/>
          </a:p>
        </p:txBody>
      </p:sp>
      <p:sp>
        <p:nvSpPr>
          <p:cNvPr id="694" name="Google Shape;694;p49"/>
          <p:cNvSpPr txBox="1"/>
          <p:nvPr>
            <p:ph idx="6" type="subTitle"/>
          </p:nvPr>
        </p:nvSpPr>
        <p:spPr>
          <a:xfrm>
            <a:off x="6043375" y="1687775"/>
            <a:ext cx="2376600" cy="6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Q3</a:t>
            </a:r>
            <a:endParaRPr/>
          </a:p>
        </p:txBody>
      </p:sp>
      <p:sp>
        <p:nvSpPr>
          <p:cNvPr id="695" name="Google Shape;695;p4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 or Questions</a:t>
            </a:r>
            <a:endParaRPr/>
          </a:p>
        </p:txBody>
      </p:sp>
      <p:sp>
        <p:nvSpPr>
          <p:cNvPr id="696" name="Google Shape;696;p49"/>
          <p:cNvSpPr txBox="1"/>
          <p:nvPr>
            <p:ph idx="2" type="subTitle"/>
          </p:nvPr>
        </p:nvSpPr>
        <p:spPr>
          <a:xfrm>
            <a:off x="720000" y="2359500"/>
            <a:ext cx="2376600" cy="1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How to address non-spotify users?</a:t>
            </a:r>
            <a:endParaRPr sz="1400"/>
          </a:p>
        </p:txBody>
      </p:sp>
      <p:sp>
        <p:nvSpPr>
          <p:cNvPr id="697" name="Google Shape;697;p49"/>
          <p:cNvSpPr txBox="1"/>
          <p:nvPr>
            <p:ph idx="3" type="subTitle"/>
          </p:nvPr>
        </p:nvSpPr>
        <p:spPr>
          <a:xfrm>
            <a:off x="3384000" y="2359500"/>
            <a:ext cx="2376600" cy="1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Is it </a:t>
            </a:r>
            <a:r>
              <a:rPr lang="en" sz="1400"/>
              <a:t>possible</a:t>
            </a:r>
            <a:r>
              <a:rPr lang="en" sz="1400"/>
              <a:t> to have multiple/randomized theme questions of the day? </a:t>
            </a:r>
            <a:endParaRPr sz="1400"/>
          </a:p>
        </p:txBody>
      </p:sp>
      <p:sp>
        <p:nvSpPr>
          <p:cNvPr id="698" name="Google Shape;698;p49"/>
          <p:cNvSpPr txBox="1"/>
          <p:nvPr>
            <p:ph idx="4" type="subTitle"/>
          </p:nvPr>
        </p:nvSpPr>
        <p:spPr>
          <a:xfrm>
            <a:off x="6043375" y="2359500"/>
            <a:ext cx="2376600" cy="16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Should we prioritize popularity or how recent a post is? </a:t>
            </a:r>
            <a:endParaRPr sz="1400"/>
          </a:p>
        </p:txBody>
      </p:sp>
      <p:grpSp>
        <p:nvGrpSpPr>
          <p:cNvPr id="699" name="Google Shape;699;p49"/>
          <p:cNvGrpSpPr/>
          <p:nvPr/>
        </p:nvGrpSpPr>
        <p:grpSpPr>
          <a:xfrm>
            <a:off x="241841" y="4263275"/>
            <a:ext cx="1100453" cy="690428"/>
            <a:chOff x="241841" y="4263275"/>
            <a:chExt cx="1100453" cy="690428"/>
          </a:xfrm>
        </p:grpSpPr>
        <p:sp>
          <p:nvSpPr>
            <p:cNvPr id="700" name="Google Shape;700;p49"/>
            <p:cNvSpPr/>
            <p:nvPr/>
          </p:nvSpPr>
          <p:spPr>
            <a:xfrm flipH="1" rot="10800000">
              <a:off x="241841" y="4462843"/>
              <a:ext cx="473924" cy="490860"/>
            </a:xfrm>
            <a:custGeom>
              <a:rect b="b" l="l" r="r" t="t"/>
              <a:pathLst>
                <a:path extrusionOk="0" h="14955" w="14439">
                  <a:moveTo>
                    <a:pt x="14438" y="14955"/>
                  </a:moveTo>
                  <a:cubicBezTo>
                    <a:pt x="14438" y="14955"/>
                    <a:pt x="0" y="10608"/>
                    <a:pt x="1794" y="0"/>
                  </a:cubicBezTo>
                  <a:cubicBezTo>
                    <a:pt x="1794" y="0"/>
                    <a:pt x="12523" y="274"/>
                    <a:pt x="14438" y="149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49"/>
            <p:cNvSpPr/>
            <p:nvPr/>
          </p:nvSpPr>
          <p:spPr>
            <a:xfrm flipH="1" rot="10800000">
              <a:off x="988106" y="4263275"/>
              <a:ext cx="354188" cy="307317"/>
            </a:xfrm>
            <a:custGeom>
              <a:rect b="b" l="l" r="r" t="t"/>
              <a:pathLst>
                <a:path extrusionOk="0" h="9363" w="10791">
                  <a:moveTo>
                    <a:pt x="0" y="9362"/>
                  </a:moveTo>
                  <a:cubicBezTo>
                    <a:pt x="0" y="9362"/>
                    <a:pt x="3830" y="0"/>
                    <a:pt x="10730" y="1915"/>
                  </a:cubicBezTo>
                  <a:cubicBezTo>
                    <a:pt x="10791" y="1915"/>
                    <a:pt x="9909" y="9058"/>
                    <a:pt x="0" y="93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50"/>
          <p:cNvSpPr txBox="1"/>
          <p:nvPr>
            <p:ph type="title"/>
          </p:nvPr>
        </p:nvSpPr>
        <p:spPr>
          <a:xfrm>
            <a:off x="715100" y="2076150"/>
            <a:ext cx="5510700" cy="8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 of Prototype</a:t>
            </a:r>
            <a:endParaRPr/>
          </a:p>
        </p:txBody>
      </p:sp>
      <p:sp>
        <p:nvSpPr>
          <p:cNvPr id="707" name="Google Shape;707;p50"/>
          <p:cNvSpPr txBox="1"/>
          <p:nvPr>
            <p:ph idx="2" type="title"/>
          </p:nvPr>
        </p:nvSpPr>
        <p:spPr>
          <a:xfrm>
            <a:off x="715100" y="1019320"/>
            <a:ext cx="1089900" cy="102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708" name="Google Shape;708;p50"/>
          <p:cNvGrpSpPr/>
          <p:nvPr/>
        </p:nvGrpSpPr>
        <p:grpSpPr>
          <a:xfrm>
            <a:off x="-326191" y="4546162"/>
            <a:ext cx="2903212" cy="1818438"/>
            <a:chOff x="-326191" y="4063037"/>
            <a:chExt cx="2903212" cy="1818438"/>
          </a:xfrm>
        </p:grpSpPr>
        <p:sp>
          <p:nvSpPr>
            <p:cNvPr id="709" name="Google Shape;709;p50"/>
            <p:cNvSpPr/>
            <p:nvPr/>
          </p:nvSpPr>
          <p:spPr>
            <a:xfrm>
              <a:off x="-148112" y="4063037"/>
              <a:ext cx="2725133" cy="1090893"/>
            </a:xfrm>
            <a:custGeom>
              <a:rect b="b" l="l" r="r" t="t"/>
              <a:pathLst>
                <a:path extrusionOk="0" h="38846" w="67722">
                  <a:moveTo>
                    <a:pt x="53497" y="11763"/>
                  </a:moveTo>
                  <a:cubicBezTo>
                    <a:pt x="39819" y="0"/>
                    <a:pt x="24621" y="14043"/>
                    <a:pt x="10578" y="18238"/>
                  </a:cubicBezTo>
                  <a:cubicBezTo>
                    <a:pt x="7022" y="19241"/>
                    <a:pt x="3344" y="19149"/>
                    <a:pt x="0" y="17994"/>
                  </a:cubicBezTo>
                  <a:lnTo>
                    <a:pt x="0" y="37934"/>
                  </a:lnTo>
                  <a:cubicBezTo>
                    <a:pt x="0" y="38451"/>
                    <a:pt x="426" y="38846"/>
                    <a:pt x="912" y="38846"/>
                  </a:cubicBezTo>
                  <a:lnTo>
                    <a:pt x="67722" y="38846"/>
                  </a:lnTo>
                  <a:cubicBezTo>
                    <a:pt x="66992" y="38086"/>
                    <a:pt x="66293" y="37296"/>
                    <a:pt x="65655" y="36475"/>
                  </a:cubicBezTo>
                  <a:cubicBezTo>
                    <a:pt x="59576" y="28481"/>
                    <a:pt x="61096" y="18238"/>
                    <a:pt x="53497" y="117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50"/>
            <p:cNvSpPr/>
            <p:nvPr/>
          </p:nvSpPr>
          <p:spPr>
            <a:xfrm>
              <a:off x="-1" y="4674450"/>
              <a:ext cx="2428869" cy="469050"/>
            </a:xfrm>
            <a:custGeom>
              <a:rect b="b" l="l" r="r" t="t"/>
              <a:pathLst>
                <a:path extrusionOk="0" h="3825" w="26950">
                  <a:moveTo>
                    <a:pt x="7181" y="0"/>
                  </a:moveTo>
                  <a:cubicBezTo>
                    <a:pt x="2039" y="0"/>
                    <a:pt x="0" y="3824"/>
                    <a:pt x="0" y="3824"/>
                  </a:cubicBezTo>
                  <a:lnTo>
                    <a:pt x="26949" y="3824"/>
                  </a:lnTo>
                  <a:cubicBezTo>
                    <a:pt x="25556" y="2076"/>
                    <a:pt x="24208" y="1682"/>
                    <a:pt x="22589" y="1682"/>
                  </a:cubicBezTo>
                  <a:cubicBezTo>
                    <a:pt x="21265" y="1682"/>
                    <a:pt x="19759" y="1945"/>
                    <a:pt x="17898" y="1945"/>
                  </a:cubicBezTo>
                  <a:cubicBezTo>
                    <a:pt x="16162" y="1945"/>
                    <a:pt x="14117" y="1716"/>
                    <a:pt x="11622" y="832"/>
                  </a:cubicBezTo>
                  <a:cubicBezTo>
                    <a:pt x="9938" y="238"/>
                    <a:pt x="8463" y="0"/>
                    <a:pt x="7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50"/>
            <p:cNvSpPr/>
            <p:nvPr/>
          </p:nvSpPr>
          <p:spPr>
            <a:xfrm flipH="1">
              <a:off x="-326191" y="4229110"/>
              <a:ext cx="2267765" cy="1652365"/>
            </a:xfrm>
            <a:custGeom>
              <a:rect b="b" l="l" r="r" t="t"/>
              <a:pathLst>
                <a:path extrusionOk="0" h="69698" w="95656">
                  <a:moveTo>
                    <a:pt x="95655" y="52646"/>
                  </a:moveTo>
                  <a:cubicBezTo>
                    <a:pt x="79910" y="54166"/>
                    <a:pt x="64378" y="40427"/>
                    <a:pt x="63892" y="24621"/>
                  </a:cubicBezTo>
                  <a:cubicBezTo>
                    <a:pt x="63679" y="18147"/>
                    <a:pt x="64834" y="9849"/>
                    <a:pt x="59089" y="6809"/>
                  </a:cubicBezTo>
                  <a:cubicBezTo>
                    <a:pt x="56384" y="5381"/>
                    <a:pt x="53010" y="5837"/>
                    <a:pt x="50123" y="6931"/>
                  </a:cubicBezTo>
                  <a:cubicBezTo>
                    <a:pt x="45837" y="8572"/>
                    <a:pt x="42068" y="11369"/>
                    <a:pt x="37934" y="13436"/>
                  </a:cubicBezTo>
                  <a:cubicBezTo>
                    <a:pt x="33800" y="15442"/>
                    <a:pt x="28846" y="16658"/>
                    <a:pt x="24621" y="14803"/>
                  </a:cubicBezTo>
                  <a:cubicBezTo>
                    <a:pt x="20608" y="13010"/>
                    <a:pt x="18207" y="8937"/>
                    <a:pt x="15198" y="5715"/>
                  </a:cubicBezTo>
                  <a:cubicBezTo>
                    <a:pt x="12219" y="2524"/>
                    <a:pt x="7234" y="1"/>
                    <a:pt x="3556" y="2402"/>
                  </a:cubicBezTo>
                  <a:cubicBezTo>
                    <a:pt x="699" y="4256"/>
                    <a:pt x="0" y="8329"/>
                    <a:pt x="1155" y="11551"/>
                  </a:cubicBezTo>
                  <a:cubicBezTo>
                    <a:pt x="2249" y="14803"/>
                    <a:pt x="4711" y="17326"/>
                    <a:pt x="7082" y="19758"/>
                  </a:cubicBezTo>
                  <a:cubicBezTo>
                    <a:pt x="12098" y="24925"/>
                    <a:pt x="17143" y="30062"/>
                    <a:pt x="22159" y="35229"/>
                  </a:cubicBezTo>
                  <a:cubicBezTo>
                    <a:pt x="24286" y="37448"/>
                    <a:pt x="26536" y="39880"/>
                    <a:pt x="26809" y="42919"/>
                  </a:cubicBezTo>
                  <a:cubicBezTo>
                    <a:pt x="27295" y="48573"/>
                    <a:pt x="20730" y="52859"/>
                    <a:pt x="20669" y="58573"/>
                  </a:cubicBezTo>
                  <a:cubicBezTo>
                    <a:pt x="20639" y="63528"/>
                    <a:pt x="25654" y="67114"/>
                    <a:pt x="30487" y="68391"/>
                  </a:cubicBezTo>
                  <a:cubicBezTo>
                    <a:pt x="35259" y="69698"/>
                    <a:pt x="40426" y="69667"/>
                    <a:pt x="45229" y="68239"/>
                  </a:cubicBezTo>
                  <a:cubicBezTo>
                    <a:pt x="53041" y="65959"/>
                    <a:pt x="59636" y="60306"/>
                    <a:pt x="67570" y="58452"/>
                  </a:cubicBezTo>
                  <a:cubicBezTo>
                    <a:pt x="74895" y="56689"/>
                    <a:pt x="82585" y="58421"/>
                    <a:pt x="89941" y="601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2" name="Google Shape;712;p50"/>
          <p:cNvGrpSpPr/>
          <p:nvPr/>
        </p:nvGrpSpPr>
        <p:grpSpPr>
          <a:xfrm>
            <a:off x="5133974" y="1520651"/>
            <a:ext cx="5321849" cy="4636907"/>
            <a:chOff x="4672199" y="1621026"/>
            <a:chExt cx="5321849" cy="4636907"/>
          </a:xfrm>
        </p:grpSpPr>
        <p:sp>
          <p:nvSpPr>
            <p:cNvPr id="713" name="Google Shape;713;p50"/>
            <p:cNvSpPr/>
            <p:nvPr/>
          </p:nvSpPr>
          <p:spPr>
            <a:xfrm>
              <a:off x="4672199" y="1621026"/>
              <a:ext cx="5090724" cy="3636627"/>
            </a:xfrm>
            <a:custGeom>
              <a:rect b="b" l="l" r="r" t="t"/>
              <a:pathLst>
                <a:path extrusionOk="0" h="106373" w="148906">
                  <a:moveTo>
                    <a:pt x="129029" y="1"/>
                  </a:moveTo>
                  <a:cubicBezTo>
                    <a:pt x="121556" y="1"/>
                    <a:pt x="114078" y="2118"/>
                    <a:pt x="108052" y="6497"/>
                  </a:cubicBezTo>
                  <a:cubicBezTo>
                    <a:pt x="100661" y="11868"/>
                    <a:pt x="95100" y="20638"/>
                    <a:pt x="86128" y="22396"/>
                  </a:cubicBezTo>
                  <a:cubicBezTo>
                    <a:pt x="84998" y="22619"/>
                    <a:pt x="83872" y="22718"/>
                    <a:pt x="82749" y="22718"/>
                  </a:cubicBezTo>
                  <a:cubicBezTo>
                    <a:pt x="73982" y="22718"/>
                    <a:pt x="65377" y="16700"/>
                    <a:pt x="56533" y="16700"/>
                  </a:cubicBezTo>
                  <a:cubicBezTo>
                    <a:pt x="55697" y="16700"/>
                    <a:pt x="54860" y="16753"/>
                    <a:pt x="54020" y="16871"/>
                  </a:cubicBezTo>
                  <a:cubicBezTo>
                    <a:pt x="50229" y="17405"/>
                    <a:pt x="46724" y="19223"/>
                    <a:pt x="43694" y="21553"/>
                  </a:cubicBezTo>
                  <a:cubicBezTo>
                    <a:pt x="32654" y="30037"/>
                    <a:pt x="28056" y="45984"/>
                    <a:pt x="32880" y="59043"/>
                  </a:cubicBezTo>
                  <a:cubicBezTo>
                    <a:pt x="34437" y="63262"/>
                    <a:pt x="36837" y="67124"/>
                    <a:pt x="38441" y="71318"/>
                  </a:cubicBezTo>
                  <a:cubicBezTo>
                    <a:pt x="40046" y="75513"/>
                    <a:pt x="40806" y="80325"/>
                    <a:pt x="38988" y="84437"/>
                  </a:cubicBezTo>
                  <a:cubicBezTo>
                    <a:pt x="37016" y="88869"/>
                    <a:pt x="31074" y="90473"/>
                    <a:pt x="26618" y="92387"/>
                  </a:cubicBezTo>
                  <a:cubicBezTo>
                    <a:pt x="25132" y="93019"/>
                    <a:pt x="23649" y="93229"/>
                    <a:pt x="22167" y="93229"/>
                  </a:cubicBezTo>
                  <a:cubicBezTo>
                    <a:pt x="19206" y="93229"/>
                    <a:pt x="16252" y="92388"/>
                    <a:pt x="13302" y="92388"/>
                  </a:cubicBezTo>
                  <a:cubicBezTo>
                    <a:pt x="11790" y="92388"/>
                    <a:pt x="10280" y="92609"/>
                    <a:pt x="8770" y="93278"/>
                  </a:cubicBezTo>
                  <a:cubicBezTo>
                    <a:pt x="5264" y="94834"/>
                    <a:pt x="2864" y="103842"/>
                    <a:pt x="0" y="106373"/>
                  </a:cubicBezTo>
                  <a:lnTo>
                    <a:pt x="148906" y="106373"/>
                  </a:lnTo>
                  <a:lnTo>
                    <a:pt x="148906" y="5059"/>
                  </a:lnTo>
                  <a:cubicBezTo>
                    <a:pt x="144545" y="2813"/>
                    <a:pt x="139886" y="1209"/>
                    <a:pt x="135050" y="460"/>
                  </a:cubicBezTo>
                  <a:cubicBezTo>
                    <a:pt x="133062" y="155"/>
                    <a:pt x="131046" y="1"/>
                    <a:pt x="1290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14" name="Google Shape;714;p50"/>
            <p:cNvGrpSpPr/>
            <p:nvPr/>
          </p:nvGrpSpPr>
          <p:grpSpPr>
            <a:xfrm>
              <a:off x="5393615" y="2145372"/>
              <a:ext cx="4600433" cy="4112561"/>
              <a:chOff x="5393615" y="2145372"/>
              <a:chExt cx="4600433" cy="4112561"/>
            </a:xfrm>
          </p:grpSpPr>
          <p:grpSp>
            <p:nvGrpSpPr>
              <p:cNvPr id="715" name="Google Shape;715;p50"/>
              <p:cNvGrpSpPr/>
              <p:nvPr/>
            </p:nvGrpSpPr>
            <p:grpSpPr>
              <a:xfrm flipH="1" rot="10800000">
                <a:off x="5393615" y="2145372"/>
                <a:ext cx="4600433" cy="4112561"/>
                <a:chOff x="5384090" y="-1292699"/>
                <a:chExt cx="4600433" cy="4112561"/>
              </a:xfrm>
            </p:grpSpPr>
            <p:sp>
              <p:nvSpPr>
                <p:cNvPr id="716" name="Google Shape;716;p50"/>
                <p:cNvSpPr/>
                <p:nvPr/>
              </p:nvSpPr>
              <p:spPr>
                <a:xfrm>
                  <a:off x="5767188" y="-177230"/>
                  <a:ext cx="3395485" cy="2997091"/>
                </a:xfrm>
                <a:custGeom>
                  <a:rect b="b" l="l" r="r" t="t"/>
                  <a:pathLst>
                    <a:path extrusionOk="0" h="83467" w="94562">
                      <a:moveTo>
                        <a:pt x="93650" y="0"/>
                      </a:moveTo>
                      <a:lnTo>
                        <a:pt x="457" y="0"/>
                      </a:lnTo>
                      <a:cubicBezTo>
                        <a:pt x="1" y="3222"/>
                        <a:pt x="1034" y="6444"/>
                        <a:pt x="4287" y="8997"/>
                      </a:cubicBezTo>
                      <a:cubicBezTo>
                        <a:pt x="8086" y="12037"/>
                        <a:pt x="6202" y="16201"/>
                        <a:pt x="10761" y="18116"/>
                      </a:cubicBezTo>
                      <a:cubicBezTo>
                        <a:pt x="16445" y="20396"/>
                        <a:pt x="22524" y="20760"/>
                        <a:pt x="28603" y="22280"/>
                      </a:cubicBezTo>
                      <a:cubicBezTo>
                        <a:pt x="46476" y="27994"/>
                        <a:pt x="36202" y="48511"/>
                        <a:pt x="38117" y="62554"/>
                      </a:cubicBezTo>
                      <a:cubicBezTo>
                        <a:pt x="39637" y="72828"/>
                        <a:pt x="49515" y="83466"/>
                        <a:pt x="61279" y="81551"/>
                      </a:cubicBezTo>
                      <a:cubicBezTo>
                        <a:pt x="72890" y="79363"/>
                        <a:pt x="75717" y="72706"/>
                        <a:pt x="94562" y="70731"/>
                      </a:cubicBezTo>
                      <a:lnTo>
                        <a:pt x="94562" y="912"/>
                      </a:lnTo>
                      <a:cubicBezTo>
                        <a:pt x="94562" y="365"/>
                        <a:pt x="94197" y="0"/>
                        <a:pt x="936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7" name="Google Shape;717;p50"/>
                <p:cNvSpPr/>
                <p:nvPr/>
              </p:nvSpPr>
              <p:spPr>
                <a:xfrm>
                  <a:off x="5384090" y="-1292699"/>
                  <a:ext cx="4600433" cy="2851953"/>
                </a:xfrm>
                <a:custGeom>
                  <a:rect b="b" l="l" r="r" t="t"/>
                  <a:pathLst>
                    <a:path extrusionOk="0" h="79425" w="128119">
                      <a:moveTo>
                        <a:pt x="12585" y="23041"/>
                      </a:moveTo>
                      <a:cubicBezTo>
                        <a:pt x="12159" y="26232"/>
                        <a:pt x="11430" y="29637"/>
                        <a:pt x="10396" y="30640"/>
                      </a:cubicBezTo>
                      <a:cubicBezTo>
                        <a:pt x="7782" y="33132"/>
                        <a:pt x="4408" y="35077"/>
                        <a:pt x="2858" y="38360"/>
                      </a:cubicBezTo>
                      <a:cubicBezTo>
                        <a:pt x="1" y="44287"/>
                        <a:pt x="4986" y="51461"/>
                        <a:pt x="11156" y="53740"/>
                      </a:cubicBezTo>
                      <a:cubicBezTo>
                        <a:pt x="17326" y="56020"/>
                        <a:pt x="24135" y="54926"/>
                        <a:pt x="30701" y="54500"/>
                      </a:cubicBezTo>
                      <a:cubicBezTo>
                        <a:pt x="37236" y="54075"/>
                        <a:pt x="44500" y="54561"/>
                        <a:pt x="49242" y="59090"/>
                      </a:cubicBezTo>
                      <a:cubicBezTo>
                        <a:pt x="53315" y="63011"/>
                        <a:pt x="54652" y="69120"/>
                        <a:pt x="58817" y="72950"/>
                      </a:cubicBezTo>
                      <a:cubicBezTo>
                        <a:pt x="65716" y="79425"/>
                        <a:pt x="75747" y="75473"/>
                        <a:pt x="82221" y="70427"/>
                      </a:cubicBezTo>
                      <a:cubicBezTo>
                        <a:pt x="88908" y="65139"/>
                        <a:pt x="94653" y="58026"/>
                        <a:pt x="102769" y="55564"/>
                      </a:cubicBezTo>
                      <a:cubicBezTo>
                        <a:pt x="107419" y="54166"/>
                        <a:pt x="112343" y="54409"/>
                        <a:pt x="117055" y="53345"/>
                      </a:cubicBezTo>
                      <a:cubicBezTo>
                        <a:pt x="121766" y="52281"/>
                        <a:pt x="126629" y="49181"/>
                        <a:pt x="127268" y="44439"/>
                      </a:cubicBezTo>
                      <a:cubicBezTo>
                        <a:pt x="128119" y="38664"/>
                        <a:pt x="122556" y="34014"/>
                        <a:pt x="117237" y="31612"/>
                      </a:cubicBezTo>
                      <a:cubicBezTo>
                        <a:pt x="103802" y="25594"/>
                        <a:pt x="87267" y="25229"/>
                        <a:pt x="76811" y="14804"/>
                      </a:cubicBezTo>
                      <a:cubicBezTo>
                        <a:pt x="74166" y="12129"/>
                        <a:pt x="72069" y="8968"/>
                        <a:pt x="69212" y="6536"/>
                      </a:cubicBezTo>
                      <a:cubicBezTo>
                        <a:pt x="61522" y="1"/>
                        <a:pt x="49911" y="457"/>
                        <a:pt x="40397" y="3892"/>
                      </a:cubicBezTo>
                      <a:cubicBezTo>
                        <a:pt x="30853" y="7296"/>
                        <a:pt x="22403" y="13223"/>
                        <a:pt x="12980" y="16901"/>
                      </a:cubicBezTo>
                      <a:cubicBezTo>
                        <a:pt x="13101" y="16870"/>
                        <a:pt x="12980" y="19849"/>
                        <a:pt x="12585" y="2304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8" name="Google Shape;718;p50"/>
                <p:cNvSpPr/>
                <p:nvPr/>
              </p:nvSpPr>
              <p:spPr>
                <a:xfrm>
                  <a:off x="6332175" y="-546616"/>
                  <a:ext cx="3003909" cy="3055951"/>
                </a:xfrm>
                <a:custGeom>
                  <a:rect b="b" l="l" r="r" t="t"/>
                  <a:pathLst>
                    <a:path extrusionOk="0" fill="none" h="101704" w="99972">
                      <a:moveTo>
                        <a:pt x="8694" y="0"/>
                      </a:moveTo>
                      <a:cubicBezTo>
                        <a:pt x="7539" y="183"/>
                        <a:pt x="6566" y="973"/>
                        <a:pt x="5715" y="1793"/>
                      </a:cubicBezTo>
                      <a:cubicBezTo>
                        <a:pt x="3344" y="3952"/>
                        <a:pt x="1064" y="6505"/>
                        <a:pt x="456" y="9696"/>
                      </a:cubicBezTo>
                      <a:cubicBezTo>
                        <a:pt x="0" y="12128"/>
                        <a:pt x="669" y="14712"/>
                        <a:pt x="2158" y="16687"/>
                      </a:cubicBezTo>
                      <a:cubicBezTo>
                        <a:pt x="5776" y="21459"/>
                        <a:pt x="12189" y="22037"/>
                        <a:pt x="17691" y="22219"/>
                      </a:cubicBezTo>
                      <a:cubicBezTo>
                        <a:pt x="21733" y="22371"/>
                        <a:pt x="26171" y="22949"/>
                        <a:pt x="28816" y="25928"/>
                      </a:cubicBezTo>
                      <a:cubicBezTo>
                        <a:pt x="32402" y="29940"/>
                        <a:pt x="31217" y="35958"/>
                        <a:pt x="29971" y="40639"/>
                      </a:cubicBezTo>
                      <a:cubicBezTo>
                        <a:pt x="28329" y="46870"/>
                        <a:pt x="25290" y="52615"/>
                        <a:pt x="23283" y="58694"/>
                      </a:cubicBezTo>
                      <a:cubicBezTo>
                        <a:pt x="21186" y="65016"/>
                        <a:pt x="20244" y="71794"/>
                        <a:pt x="21338" y="78330"/>
                      </a:cubicBezTo>
                      <a:cubicBezTo>
                        <a:pt x="22432" y="84925"/>
                        <a:pt x="25715" y="91187"/>
                        <a:pt x="30943" y="95321"/>
                      </a:cubicBezTo>
                      <a:cubicBezTo>
                        <a:pt x="37357" y="100366"/>
                        <a:pt x="46111" y="101704"/>
                        <a:pt x="54226" y="100974"/>
                      </a:cubicBezTo>
                      <a:cubicBezTo>
                        <a:pt x="62403" y="100306"/>
                        <a:pt x="70275" y="97783"/>
                        <a:pt x="78239" y="95989"/>
                      </a:cubicBezTo>
                      <a:cubicBezTo>
                        <a:pt x="82190" y="95077"/>
                        <a:pt x="86355" y="94378"/>
                        <a:pt x="90336" y="95047"/>
                      </a:cubicBezTo>
                      <a:cubicBezTo>
                        <a:pt x="94318" y="95746"/>
                        <a:pt x="98300" y="98026"/>
                        <a:pt x="99972" y="101704"/>
                      </a:cubicBezTo>
                    </a:path>
                  </a:pathLst>
                </a:custGeom>
                <a:noFill/>
                <a:ln cap="flat" cmpd="sng" w="19000">
                  <a:solidFill>
                    <a:schemeClr val="lt1"/>
                  </a:solidFill>
                  <a:prstDash val="solid"/>
                  <a:miter lim="30395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19" name="Google Shape;719;p50"/>
              <p:cNvSpPr/>
              <p:nvPr/>
            </p:nvSpPr>
            <p:spPr>
              <a:xfrm flipH="1" rot="10800000">
                <a:off x="7221052" y="3381320"/>
                <a:ext cx="2560153" cy="1118408"/>
              </a:xfrm>
              <a:custGeom>
                <a:rect b="b" l="l" r="r" t="t"/>
                <a:pathLst>
                  <a:path extrusionOk="0" h="29076" w="66558">
                    <a:moveTo>
                      <a:pt x="1453" y="1"/>
                    </a:moveTo>
                    <a:cubicBezTo>
                      <a:pt x="1399" y="1"/>
                      <a:pt x="1350" y="35"/>
                      <a:pt x="1338" y="107"/>
                    </a:cubicBezTo>
                    <a:cubicBezTo>
                      <a:pt x="0" y="7857"/>
                      <a:pt x="486" y="15943"/>
                      <a:pt x="5198" y="22508"/>
                    </a:cubicBezTo>
                    <a:cubicBezTo>
                      <a:pt x="8514" y="27146"/>
                      <a:pt x="13382" y="29075"/>
                      <a:pt x="18598" y="29075"/>
                    </a:cubicBezTo>
                    <a:cubicBezTo>
                      <a:pt x="20458" y="29075"/>
                      <a:pt x="22362" y="28830"/>
                      <a:pt x="24256" y="28374"/>
                    </a:cubicBezTo>
                    <a:cubicBezTo>
                      <a:pt x="40548" y="24332"/>
                      <a:pt x="49667" y="7128"/>
                      <a:pt x="66384" y="4271"/>
                    </a:cubicBezTo>
                    <a:cubicBezTo>
                      <a:pt x="66557" y="4242"/>
                      <a:pt x="66512" y="3995"/>
                      <a:pt x="66325" y="3995"/>
                    </a:cubicBezTo>
                    <a:cubicBezTo>
                      <a:pt x="66315" y="3995"/>
                      <a:pt x="66304" y="3996"/>
                      <a:pt x="66293" y="3997"/>
                    </a:cubicBezTo>
                    <a:cubicBezTo>
                      <a:pt x="51825" y="6520"/>
                      <a:pt x="42828" y="19560"/>
                      <a:pt x="30183" y="25852"/>
                    </a:cubicBezTo>
                    <a:cubicBezTo>
                      <a:pt x="26547" y="27662"/>
                      <a:pt x="22440" y="28846"/>
                      <a:pt x="18457" y="28846"/>
                    </a:cubicBezTo>
                    <a:cubicBezTo>
                      <a:pt x="14216" y="28846"/>
                      <a:pt x="10114" y="27504"/>
                      <a:pt x="6870" y="24150"/>
                    </a:cubicBezTo>
                    <a:cubicBezTo>
                      <a:pt x="790" y="17858"/>
                      <a:pt x="183" y="8435"/>
                      <a:pt x="1611" y="228"/>
                    </a:cubicBezTo>
                    <a:cubicBezTo>
                      <a:pt x="1630" y="81"/>
                      <a:pt x="1536" y="1"/>
                      <a:pt x="14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20" name="Google Shape;720;p50"/>
            <p:cNvSpPr/>
            <p:nvPr/>
          </p:nvSpPr>
          <p:spPr>
            <a:xfrm flipH="1" rot="10800000">
              <a:off x="4886591" y="4689212"/>
              <a:ext cx="379166" cy="317295"/>
            </a:xfrm>
            <a:custGeom>
              <a:rect b="b" l="l" r="r" t="t"/>
              <a:pathLst>
                <a:path extrusionOk="0" h="9667" w="11552">
                  <a:moveTo>
                    <a:pt x="1" y="8815"/>
                  </a:moveTo>
                  <a:cubicBezTo>
                    <a:pt x="1" y="8815"/>
                    <a:pt x="4864" y="1"/>
                    <a:pt x="11551" y="2675"/>
                  </a:cubicBezTo>
                  <a:cubicBezTo>
                    <a:pt x="11551" y="2706"/>
                    <a:pt x="9879" y="9666"/>
                    <a:pt x="1" y="88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50"/>
            <p:cNvSpPr/>
            <p:nvPr/>
          </p:nvSpPr>
          <p:spPr>
            <a:xfrm>
              <a:off x="6216266" y="2347022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Google Shape;726;p51" title="memreprise recording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839200" cy="4088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1" name="Google Shape;731;p52"/>
          <p:cNvGrpSpPr/>
          <p:nvPr/>
        </p:nvGrpSpPr>
        <p:grpSpPr>
          <a:xfrm>
            <a:off x="3730945" y="-1589384"/>
            <a:ext cx="6336975" cy="7499249"/>
            <a:chOff x="3730945" y="-1589384"/>
            <a:chExt cx="6336975" cy="7499249"/>
          </a:xfrm>
        </p:grpSpPr>
        <p:grpSp>
          <p:nvGrpSpPr>
            <p:cNvPr id="732" name="Google Shape;732;p52"/>
            <p:cNvGrpSpPr/>
            <p:nvPr/>
          </p:nvGrpSpPr>
          <p:grpSpPr>
            <a:xfrm flipH="1">
              <a:off x="3730945" y="3384381"/>
              <a:ext cx="5857767" cy="2525485"/>
              <a:chOff x="606600" y="3340575"/>
              <a:chExt cx="4383900" cy="1890050"/>
            </a:xfrm>
          </p:grpSpPr>
          <p:sp>
            <p:nvSpPr>
              <p:cNvPr id="733" name="Google Shape;733;p52"/>
              <p:cNvSpPr/>
              <p:nvPr/>
            </p:nvSpPr>
            <p:spPr>
              <a:xfrm>
                <a:off x="713050" y="3340575"/>
                <a:ext cx="4277450" cy="1355850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52"/>
              <p:cNvSpPr/>
              <p:nvPr/>
            </p:nvSpPr>
            <p:spPr>
              <a:xfrm>
                <a:off x="713050" y="3725275"/>
                <a:ext cx="1693050" cy="971150"/>
              </a:xfrm>
              <a:custGeom>
                <a:rect b="b" l="l" r="r" t="t"/>
                <a:pathLst>
                  <a:path extrusionOk="0" h="38846" w="67722">
                    <a:moveTo>
                      <a:pt x="53497" y="11763"/>
                    </a:moveTo>
                    <a:cubicBezTo>
                      <a:pt x="39819" y="0"/>
                      <a:pt x="24621" y="14043"/>
                      <a:pt x="10578" y="18238"/>
                    </a:cubicBezTo>
                    <a:cubicBezTo>
                      <a:pt x="7022" y="19241"/>
                      <a:pt x="3344" y="19149"/>
                      <a:pt x="0" y="17994"/>
                    </a:cubicBezTo>
                    <a:lnTo>
                      <a:pt x="0" y="37934"/>
                    </a:lnTo>
                    <a:cubicBezTo>
                      <a:pt x="0" y="38451"/>
                      <a:pt x="426" y="38846"/>
                      <a:pt x="912" y="38846"/>
                    </a:cubicBezTo>
                    <a:lnTo>
                      <a:pt x="67722" y="38846"/>
                    </a:lnTo>
                    <a:cubicBezTo>
                      <a:pt x="66992" y="38086"/>
                      <a:pt x="66293" y="37296"/>
                      <a:pt x="65655" y="36475"/>
                    </a:cubicBezTo>
                    <a:cubicBezTo>
                      <a:pt x="59576" y="28481"/>
                      <a:pt x="61096" y="18238"/>
                      <a:pt x="53497" y="1176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52"/>
              <p:cNvSpPr/>
              <p:nvPr/>
            </p:nvSpPr>
            <p:spPr>
              <a:xfrm>
                <a:off x="998775" y="3488175"/>
                <a:ext cx="2391400" cy="1742450"/>
              </a:xfrm>
              <a:custGeom>
                <a:rect b="b" l="l" r="r" t="t"/>
                <a:pathLst>
                  <a:path extrusionOk="0" h="69698" w="95656">
                    <a:moveTo>
                      <a:pt x="95655" y="52646"/>
                    </a:moveTo>
                    <a:cubicBezTo>
                      <a:pt x="79910" y="54166"/>
                      <a:pt x="64378" y="40427"/>
                      <a:pt x="63892" y="24621"/>
                    </a:cubicBezTo>
                    <a:cubicBezTo>
                      <a:pt x="63679" y="18147"/>
                      <a:pt x="64834" y="9849"/>
                      <a:pt x="59089" y="6809"/>
                    </a:cubicBezTo>
                    <a:cubicBezTo>
                      <a:pt x="56384" y="5381"/>
                      <a:pt x="53010" y="5837"/>
                      <a:pt x="50123" y="6931"/>
                    </a:cubicBezTo>
                    <a:cubicBezTo>
                      <a:pt x="45837" y="8572"/>
                      <a:pt x="42068" y="11369"/>
                      <a:pt x="37934" y="13436"/>
                    </a:cubicBezTo>
                    <a:cubicBezTo>
                      <a:pt x="33800" y="15442"/>
                      <a:pt x="28846" y="16658"/>
                      <a:pt x="24621" y="14803"/>
                    </a:cubicBezTo>
                    <a:cubicBezTo>
                      <a:pt x="20608" y="13010"/>
                      <a:pt x="18207" y="8937"/>
                      <a:pt x="15198" y="5715"/>
                    </a:cubicBezTo>
                    <a:cubicBezTo>
                      <a:pt x="12219" y="2524"/>
                      <a:pt x="7234" y="1"/>
                      <a:pt x="3556" y="2402"/>
                    </a:cubicBezTo>
                    <a:cubicBezTo>
                      <a:pt x="699" y="4256"/>
                      <a:pt x="0" y="8329"/>
                      <a:pt x="1155" y="11551"/>
                    </a:cubicBezTo>
                    <a:cubicBezTo>
                      <a:pt x="2249" y="14803"/>
                      <a:pt x="4711" y="17326"/>
                      <a:pt x="7082" y="19758"/>
                    </a:cubicBezTo>
                    <a:cubicBezTo>
                      <a:pt x="12098" y="24925"/>
                      <a:pt x="17143" y="30062"/>
                      <a:pt x="22159" y="35229"/>
                    </a:cubicBezTo>
                    <a:cubicBezTo>
                      <a:pt x="24286" y="37448"/>
                      <a:pt x="26536" y="39880"/>
                      <a:pt x="26809" y="42919"/>
                    </a:cubicBezTo>
                    <a:cubicBezTo>
                      <a:pt x="27295" y="48573"/>
                      <a:pt x="20730" y="52859"/>
                      <a:pt x="20669" y="58573"/>
                    </a:cubicBezTo>
                    <a:cubicBezTo>
                      <a:pt x="20639" y="63528"/>
                      <a:pt x="25654" y="67114"/>
                      <a:pt x="30487" y="68391"/>
                    </a:cubicBezTo>
                    <a:cubicBezTo>
                      <a:pt x="35259" y="69698"/>
                      <a:pt x="40426" y="69667"/>
                      <a:pt x="45229" y="68239"/>
                    </a:cubicBezTo>
                    <a:cubicBezTo>
                      <a:pt x="53041" y="65959"/>
                      <a:pt x="59636" y="60306"/>
                      <a:pt x="67570" y="58452"/>
                    </a:cubicBezTo>
                    <a:cubicBezTo>
                      <a:pt x="74895" y="56689"/>
                      <a:pt x="82585" y="58421"/>
                      <a:pt x="89941" y="60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52"/>
              <p:cNvSpPr/>
              <p:nvPr/>
            </p:nvSpPr>
            <p:spPr>
              <a:xfrm>
                <a:off x="2140125" y="3733625"/>
                <a:ext cx="1879250" cy="1418750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52"/>
              <p:cNvSpPr/>
              <p:nvPr/>
            </p:nvSpPr>
            <p:spPr>
              <a:xfrm>
                <a:off x="606600" y="3360875"/>
                <a:ext cx="4375900" cy="1827025"/>
              </a:xfrm>
              <a:custGeom>
                <a:rect b="b" l="l" r="r" t="t"/>
                <a:pathLst>
                  <a:path extrusionOk="0" h="73081" w="175036">
                    <a:moveTo>
                      <a:pt x="68547" y="0"/>
                    </a:moveTo>
                    <a:cubicBezTo>
                      <a:pt x="61862" y="0"/>
                      <a:pt x="54978" y="3106"/>
                      <a:pt x="49092" y="5701"/>
                    </a:cubicBezTo>
                    <a:cubicBezTo>
                      <a:pt x="41736" y="8983"/>
                      <a:pt x="34593" y="12601"/>
                      <a:pt x="26721" y="14485"/>
                    </a:cubicBezTo>
                    <a:cubicBezTo>
                      <a:pt x="21941" y="15642"/>
                      <a:pt x="17010" y="16199"/>
                      <a:pt x="12075" y="16199"/>
                    </a:cubicBezTo>
                    <a:cubicBezTo>
                      <a:pt x="8191" y="16199"/>
                      <a:pt x="4305" y="15854"/>
                      <a:pt x="489" y="15184"/>
                    </a:cubicBezTo>
                    <a:cubicBezTo>
                      <a:pt x="461" y="15177"/>
                      <a:pt x="435" y="15174"/>
                      <a:pt x="409" y="15174"/>
                    </a:cubicBezTo>
                    <a:cubicBezTo>
                      <a:pt x="104" y="15174"/>
                      <a:pt x="0" y="15645"/>
                      <a:pt x="337" y="15701"/>
                    </a:cubicBezTo>
                    <a:cubicBezTo>
                      <a:pt x="4181" y="16382"/>
                      <a:pt x="8054" y="16720"/>
                      <a:pt x="11915" y="16720"/>
                    </a:cubicBezTo>
                    <a:cubicBezTo>
                      <a:pt x="19258" y="16720"/>
                      <a:pt x="26557" y="15497"/>
                      <a:pt x="33529" y="13087"/>
                    </a:cubicBezTo>
                    <a:cubicBezTo>
                      <a:pt x="43925" y="9470"/>
                      <a:pt x="53317" y="3330"/>
                      <a:pt x="64229" y="1141"/>
                    </a:cubicBezTo>
                    <a:cubicBezTo>
                      <a:pt x="65725" y="839"/>
                      <a:pt x="67194" y="678"/>
                      <a:pt x="68623" y="678"/>
                    </a:cubicBezTo>
                    <a:cubicBezTo>
                      <a:pt x="72943" y="678"/>
                      <a:pt x="76890" y="2153"/>
                      <a:pt x="80065" y="5670"/>
                    </a:cubicBezTo>
                    <a:cubicBezTo>
                      <a:pt x="83561" y="9561"/>
                      <a:pt x="85141" y="14667"/>
                      <a:pt x="86448" y="19622"/>
                    </a:cubicBezTo>
                    <a:cubicBezTo>
                      <a:pt x="87786" y="24759"/>
                      <a:pt x="88880" y="29926"/>
                      <a:pt x="91494" y="34577"/>
                    </a:cubicBezTo>
                    <a:cubicBezTo>
                      <a:pt x="93561" y="38224"/>
                      <a:pt x="96600" y="41172"/>
                      <a:pt x="100005" y="43543"/>
                    </a:cubicBezTo>
                    <a:cubicBezTo>
                      <a:pt x="110734" y="50990"/>
                      <a:pt x="125051" y="52571"/>
                      <a:pt x="137635" y="53999"/>
                    </a:cubicBezTo>
                    <a:cubicBezTo>
                      <a:pt x="145234" y="54881"/>
                      <a:pt x="153440" y="54455"/>
                      <a:pt x="160766" y="56856"/>
                    </a:cubicBezTo>
                    <a:cubicBezTo>
                      <a:pt x="168213" y="59288"/>
                      <a:pt x="171587" y="66188"/>
                      <a:pt x="174444" y="72936"/>
                    </a:cubicBezTo>
                    <a:cubicBezTo>
                      <a:pt x="174490" y="73038"/>
                      <a:pt x="174569" y="73081"/>
                      <a:pt x="174650" y="73081"/>
                    </a:cubicBezTo>
                    <a:cubicBezTo>
                      <a:pt x="174834" y="73081"/>
                      <a:pt x="175036" y="72864"/>
                      <a:pt x="174930" y="72632"/>
                    </a:cubicBezTo>
                    <a:cubicBezTo>
                      <a:pt x="173076" y="68255"/>
                      <a:pt x="171100" y="63847"/>
                      <a:pt x="167726" y="60382"/>
                    </a:cubicBezTo>
                    <a:cubicBezTo>
                      <a:pt x="164292" y="56917"/>
                      <a:pt x="159520" y="55610"/>
                      <a:pt x="154839" y="54942"/>
                    </a:cubicBezTo>
                    <a:cubicBezTo>
                      <a:pt x="149367" y="54182"/>
                      <a:pt x="143805" y="54091"/>
                      <a:pt x="138334" y="53483"/>
                    </a:cubicBezTo>
                    <a:cubicBezTo>
                      <a:pt x="132467" y="52814"/>
                      <a:pt x="126601" y="51993"/>
                      <a:pt x="120795" y="50808"/>
                    </a:cubicBezTo>
                    <a:cubicBezTo>
                      <a:pt x="111646" y="48954"/>
                      <a:pt x="102102" y="45823"/>
                      <a:pt x="95476" y="38954"/>
                    </a:cubicBezTo>
                    <a:cubicBezTo>
                      <a:pt x="87938" y="31142"/>
                      <a:pt x="88424" y="19744"/>
                      <a:pt x="83865" y="10382"/>
                    </a:cubicBezTo>
                    <a:cubicBezTo>
                      <a:pt x="81159" y="4880"/>
                      <a:pt x="76630" y="655"/>
                      <a:pt x="70339" y="78"/>
                    </a:cubicBezTo>
                    <a:cubicBezTo>
                      <a:pt x="69744" y="25"/>
                      <a:pt x="69146" y="0"/>
                      <a:pt x="685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52"/>
              <p:cNvSpPr/>
              <p:nvPr/>
            </p:nvSpPr>
            <p:spPr>
              <a:xfrm>
                <a:off x="2129125" y="3363300"/>
                <a:ext cx="2707650" cy="1859025"/>
              </a:xfrm>
              <a:custGeom>
                <a:rect b="b" l="l" r="r" t="t"/>
                <a:pathLst>
                  <a:path extrusionOk="0" h="74361" w="108306">
                    <a:moveTo>
                      <a:pt x="7949" y="0"/>
                    </a:moveTo>
                    <a:cubicBezTo>
                      <a:pt x="5266" y="0"/>
                      <a:pt x="2599" y="444"/>
                      <a:pt x="106" y="1409"/>
                    </a:cubicBezTo>
                    <a:cubicBezTo>
                      <a:pt x="0" y="1409"/>
                      <a:pt x="33" y="1639"/>
                      <a:pt x="143" y="1639"/>
                    </a:cubicBezTo>
                    <a:cubicBezTo>
                      <a:pt x="159" y="1639"/>
                      <a:pt x="177" y="1634"/>
                      <a:pt x="197" y="1622"/>
                    </a:cubicBezTo>
                    <a:cubicBezTo>
                      <a:pt x="2653" y="679"/>
                      <a:pt x="5272" y="244"/>
                      <a:pt x="7912" y="244"/>
                    </a:cubicBezTo>
                    <a:cubicBezTo>
                      <a:pt x="13868" y="244"/>
                      <a:pt x="19935" y="2459"/>
                      <a:pt x="24483" y="6060"/>
                    </a:cubicBezTo>
                    <a:cubicBezTo>
                      <a:pt x="28222" y="9069"/>
                      <a:pt x="30107" y="13020"/>
                      <a:pt x="31201" y="17610"/>
                    </a:cubicBezTo>
                    <a:cubicBezTo>
                      <a:pt x="32386" y="22504"/>
                      <a:pt x="32873" y="27580"/>
                      <a:pt x="35578" y="31987"/>
                    </a:cubicBezTo>
                    <a:cubicBezTo>
                      <a:pt x="37797" y="35635"/>
                      <a:pt x="41414" y="38218"/>
                      <a:pt x="45396" y="39586"/>
                    </a:cubicBezTo>
                    <a:cubicBezTo>
                      <a:pt x="50654" y="41379"/>
                      <a:pt x="56429" y="40680"/>
                      <a:pt x="61870" y="41227"/>
                    </a:cubicBezTo>
                    <a:cubicBezTo>
                      <a:pt x="67372" y="41774"/>
                      <a:pt x="72721" y="43811"/>
                      <a:pt x="77402" y="46759"/>
                    </a:cubicBezTo>
                    <a:cubicBezTo>
                      <a:pt x="82387" y="49920"/>
                      <a:pt x="86035" y="54358"/>
                      <a:pt x="89500" y="59009"/>
                    </a:cubicBezTo>
                    <a:cubicBezTo>
                      <a:pt x="94363" y="65483"/>
                      <a:pt x="99682" y="72596"/>
                      <a:pt x="108072" y="74359"/>
                    </a:cubicBezTo>
                    <a:cubicBezTo>
                      <a:pt x="108081" y="74360"/>
                      <a:pt x="108090" y="74361"/>
                      <a:pt x="108099" y="74361"/>
                    </a:cubicBezTo>
                    <a:cubicBezTo>
                      <a:pt x="108260" y="74361"/>
                      <a:pt x="108305" y="74114"/>
                      <a:pt x="108132" y="74085"/>
                    </a:cubicBezTo>
                    <a:cubicBezTo>
                      <a:pt x="96916" y="71775"/>
                      <a:pt x="91688" y="60407"/>
                      <a:pt x="84697" y="52626"/>
                    </a:cubicBezTo>
                    <a:cubicBezTo>
                      <a:pt x="77919" y="45057"/>
                      <a:pt x="68405" y="41136"/>
                      <a:pt x="58405" y="40680"/>
                    </a:cubicBezTo>
                    <a:cubicBezTo>
                      <a:pt x="52478" y="40407"/>
                      <a:pt x="46551" y="40559"/>
                      <a:pt x="41353" y="37337"/>
                    </a:cubicBezTo>
                    <a:cubicBezTo>
                      <a:pt x="36459" y="34297"/>
                      <a:pt x="34058" y="29252"/>
                      <a:pt x="32781" y="23811"/>
                    </a:cubicBezTo>
                    <a:cubicBezTo>
                      <a:pt x="31718" y="19221"/>
                      <a:pt x="31262" y="14388"/>
                      <a:pt x="28739" y="10315"/>
                    </a:cubicBezTo>
                    <a:cubicBezTo>
                      <a:pt x="26794" y="7245"/>
                      <a:pt x="23784" y="4935"/>
                      <a:pt x="20623" y="3263"/>
                    </a:cubicBezTo>
                    <a:cubicBezTo>
                      <a:pt x="16823" y="1202"/>
                      <a:pt x="12364" y="0"/>
                      <a:pt x="79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9" name="Google Shape;739;p52"/>
            <p:cNvGrpSpPr/>
            <p:nvPr/>
          </p:nvGrpSpPr>
          <p:grpSpPr>
            <a:xfrm>
              <a:off x="5569572" y="-1589384"/>
              <a:ext cx="4498347" cy="2953144"/>
              <a:chOff x="5569572" y="-1589384"/>
              <a:chExt cx="4498347" cy="2953144"/>
            </a:xfrm>
          </p:grpSpPr>
          <p:sp>
            <p:nvSpPr>
              <p:cNvPr id="740" name="Google Shape;740;p52"/>
              <p:cNvSpPr/>
              <p:nvPr/>
            </p:nvSpPr>
            <p:spPr>
              <a:xfrm rot="10800000">
                <a:off x="5569572" y="53"/>
                <a:ext cx="3736353" cy="913572"/>
              </a:xfrm>
              <a:custGeom>
                <a:rect b="b" l="l" r="r" t="t"/>
                <a:pathLst>
                  <a:path extrusionOk="0" h="54234" w="171098">
                    <a:moveTo>
                      <a:pt x="64219" y="1"/>
                    </a:moveTo>
                    <a:cubicBezTo>
                      <a:pt x="51195" y="1"/>
                      <a:pt x="38117" y="4100"/>
                      <a:pt x="26141" y="9674"/>
                    </a:cubicBezTo>
                    <a:cubicBezTo>
                      <a:pt x="21598" y="11608"/>
                      <a:pt x="16212" y="12676"/>
                      <a:pt x="10759" y="12676"/>
                    </a:cubicBezTo>
                    <a:cubicBezTo>
                      <a:pt x="7126" y="12676"/>
                      <a:pt x="3464" y="12202"/>
                      <a:pt x="0" y="11194"/>
                    </a:cubicBezTo>
                    <a:lnTo>
                      <a:pt x="0" y="33382"/>
                    </a:lnTo>
                    <a:cubicBezTo>
                      <a:pt x="1802" y="34005"/>
                      <a:pt x="3700" y="34318"/>
                      <a:pt x="5624" y="34318"/>
                    </a:cubicBezTo>
                    <a:cubicBezTo>
                      <a:pt x="7271" y="34318"/>
                      <a:pt x="8938" y="34088"/>
                      <a:pt x="10578" y="33626"/>
                    </a:cubicBezTo>
                    <a:cubicBezTo>
                      <a:pt x="20641" y="30620"/>
                      <a:pt x="31297" y="22557"/>
                      <a:pt x="41562" y="22557"/>
                    </a:cubicBezTo>
                    <a:cubicBezTo>
                      <a:pt x="45622" y="22557"/>
                      <a:pt x="49620" y="23818"/>
                      <a:pt x="53497" y="27151"/>
                    </a:cubicBezTo>
                    <a:cubicBezTo>
                      <a:pt x="61096" y="33626"/>
                      <a:pt x="59576" y="43869"/>
                      <a:pt x="65655" y="51863"/>
                    </a:cubicBezTo>
                    <a:cubicBezTo>
                      <a:pt x="66293" y="52714"/>
                      <a:pt x="66992" y="53535"/>
                      <a:pt x="67722" y="54234"/>
                    </a:cubicBezTo>
                    <a:lnTo>
                      <a:pt x="171098" y="54234"/>
                    </a:lnTo>
                    <a:cubicBezTo>
                      <a:pt x="167268" y="49127"/>
                      <a:pt x="163104" y="44598"/>
                      <a:pt x="156842" y="42744"/>
                    </a:cubicBezTo>
                    <a:cubicBezTo>
                      <a:pt x="154802" y="42231"/>
                      <a:pt x="152790" y="42012"/>
                      <a:pt x="150798" y="42012"/>
                    </a:cubicBezTo>
                    <a:cubicBezTo>
                      <a:pt x="142401" y="42012"/>
                      <a:pt x="134361" y="45902"/>
                      <a:pt x="126082" y="48063"/>
                    </a:cubicBezTo>
                    <a:cubicBezTo>
                      <a:pt x="124128" y="48552"/>
                      <a:pt x="122190" y="48796"/>
                      <a:pt x="120311" y="48796"/>
                    </a:cubicBezTo>
                    <a:cubicBezTo>
                      <a:pt x="113422" y="48796"/>
                      <a:pt x="107317" y="45512"/>
                      <a:pt x="104045" y="38945"/>
                    </a:cubicBezTo>
                    <a:cubicBezTo>
                      <a:pt x="100245" y="30951"/>
                      <a:pt x="97571" y="22592"/>
                      <a:pt x="93771" y="14628"/>
                    </a:cubicBezTo>
                    <a:cubicBezTo>
                      <a:pt x="90731" y="8914"/>
                      <a:pt x="86172" y="4355"/>
                      <a:pt x="80853" y="2470"/>
                    </a:cubicBezTo>
                    <a:cubicBezTo>
                      <a:pt x="75379" y="755"/>
                      <a:pt x="69804" y="1"/>
                      <a:pt x="642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52"/>
              <p:cNvSpPr/>
              <p:nvPr/>
            </p:nvSpPr>
            <p:spPr>
              <a:xfrm>
                <a:off x="6544549" y="-1179074"/>
                <a:ext cx="2751518" cy="2428681"/>
              </a:xfrm>
              <a:custGeom>
                <a:rect b="b" l="l" r="r" t="t"/>
                <a:pathLst>
                  <a:path extrusionOk="0" h="83467" w="94562">
                    <a:moveTo>
                      <a:pt x="93650" y="0"/>
                    </a:moveTo>
                    <a:lnTo>
                      <a:pt x="457" y="0"/>
                    </a:lnTo>
                    <a:cubicBezTo>
                      <a:pt x="1" y="3222"/>
                      <a:pt x="1034" y="6444"/>
                      <a:pt x="4287" y="8997"/>
                    </a:cubicBezTo>
                    <a:cubicBezTo>
                      <a:pt x="8086" y="12037"/>
                      <a:pt x="6202" y="16201"/>
                      <a:pt x="10761" y="18116"/>
                    </a:cubicBezTo>
                    <a:cubicBezTo>
                      <a:pt x="16445" y="20396"/>
                      <a:pt x="22524" y="20760"/>
                      <a:pt x="28603" y="22280"/>
                    </a:cubicBezTo>
                    <a:cubicBezTo>
                      <a:pt x="46476" y="27994"/>
                      <a:pt x="36202" y="48511"/>
                      <a:pt x="38117" y="62554"/>
                    </a:cubicBezTo>
                    <a:cubicBezTo>
                      <a:pt x="39637" y="72828"/>
                      <a:pt x="49515" y="83466"/>
                      <a:pt x="61279" y="81551"/>
                    </a:cubicBezTo>
                    <a:cubicBezTo>
                      <a:pt x="72890" y="79363"/>
                      <a:pt x="75717" y="72706"/>
                      <a:pt x="94562" y="70731"/>
                    </a:cubicBezTo>
                    <a:lnTo>
                      <a:pt x="94562" y="912"/>
                    </a:lnTo>
                    <a:cubicBezTo>
                      <a:pt x="94562" y="365"/>
                      <a:pt x="94197" y="0"/>
                      <a:pt x="936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52"/>
              <p:cNvSpPr/>
              <p:nvPr/>
            </p:nvSpPr>
            <p:spPr>
              <a:xfrm rot="10800000">
                <a:off x="7556866" y="-1450701"/>
                <a:ext cx="2511054" cy="1895734"/>
              </a:xfrm>
              <a:custGeom>
                <a:rect b="b" l="l" r="r" t="t"/>
                <a:pathLst>
                  <a:path extrusionOk="0" h="56750" w="75170">
                    <a:moveTo>
                      <a:pt x="27843" y="52433"/>
                    </a:moveTo>
                    <a:cubicBezTo>
                      <a:pt x="16049" y="44591"/>
                      <a:pt x="3678" y="35077"/>
                      <a:pt x="912" y="21247"/>
                    </a:cubicBezTo>
                    <a:cubicBezTo>
                      <a:pt x="0" y="16749"/>
                      <a:pt x="517" y="11429"/>
                      <a:pt x="4134" y="8663"/>
                    </a:cubicBezTo>
                    <a:cubicBezTo>
                      <a:pt x="10274" y="3861"/>
                      <a:pt x="19180" y="9940"/>
                      <a:pt x="26901" y="8724"/>
                    </a:cubicBezTo>
                    <a:cubicBezTo>
                      <a:pt x="33162" y="7751"/>
                      <a:pt x="37752" y="2037"/>
                      <a:pt x="43922" y="487"/>
                    </a:cubicBezTo>
                    <a:cubicBezTo>
                      <a:pt x="45290" y="153"/>
                      <a:pt x="46749" y="1"/>
                      <a:pt x="48086" y="487"/>
                    </a:cubicBezTo>
                    <a:cubicBezTo>
                      <a:pt x="51217" y="1612"/>
                      <a:pt x="52159" y="5563"/>
                      <a:pt x="52068" y="8907"/>
                    </a:cubicBezTo>
                    <a:cubicBezTo>
                      <a:pt x="52007" y="12220"/>
                      <a:pt x="51430" y="15806"/>
                      <a:pt x="53071" y="18694"/>
                    </a:cubicBezTo>
                    <a:cubicBezTo>
                      <a:pt x="55533" y="22949"/>
                      <a:pt x="61400" y="23314"/>
                      <a:pt x="65807" y="25472"/>
                    </a:cubicBezTo>
                    <a:cubicBezTo>
                      <a:pt x="71582" y="28299"/>
                      <a:pt x="75169" y="35959"/>
                      <a:pt x="71917" y="41521"/>
                    </a:cubicBezTo>
                    <a:cubicBezTo>
                      <a:pt x="69698" y="45290"/>
                      <a:pt x="65260" y="46992"/>
                      <a:pt x="61157" y="48421"/>
                    </a:cubicBezTo>
                    <a:cubicBezTo>
                      <a:pt x="54713" y="50700"/>
                      <a:pt x="48269" y="52980"/>
                      <a:pt x="41825" y="55260"/>
                    </a:cubicBezTo>
                    <a:cubicBezTo>
                      <a:pt x="39241" y="56172"/>
                      <a:pt x="35715" y="56749"/>
                      <a:pt x="34378" y="543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52"/>
              <p:cNvSpPr/>
              <p:nvPr/>
            </p:nvSpPr>
            <p:spPr>
              <a:xfrm rot="-2210302">
                <a:off x="7017974" y="-1175339"/>
                <a:ext cx="2088865" cy="2125055"/>
              </a:xfrm>
              <a:custGeom>
                <a:rect b="b" l="l" r="r" t="t"/>
                <a:pathLst>
                  <a:path extrusionOk="0" fill="none" h="101704" w="99972">
                    <a:moveTo>
                      <a:pt x="8694" y="0"/>
                    </a:moveTo>
                    <a:cubicBezTo>
                      <a:pt x="7539" y="183"/>
                      <a:pt x="6566" y="973"/>
                      <a:pt x="5715" y="1793"/>
                    </a:cubicBezTo>
                    <a:cubicBezTo>
                      <a:pt x="3344" y="3952"/>
                      <a:pt x="1064" y="6505"/>
                      <a:pt x="456" y="9696"/>
                    </a:cubicBezTo>
                    <a:cubicBezTo>
                      <a:pt x="0" y="12128"/>
                      <a:pt x="669" y="14712"/>
                      <a:pt x="2158" y="16687"/>
                    </a:cubicBezTo>
                    <a:cubicBezTo>
                      <a:pt x="5776" y="21459"/>
                      <a:pt x="12189" y="22037"/>
                      <a:pt x="17691" y="22219"/>
                    </a:cubicBezTo>
                    <a:cubicBezTo>
                      <a:pt x="21733" y="22371"/>
                      <a:pt x="26171" y="22949"/>
                      <a:pt x="28816" y="25928"/>
                    </a:cubicBezTo>
                    <a:cubicBezTo>
                      <a:pt x="32402" y="29940"/>
                      <a:pt x="31217" y="35958"/>
                      <a:pt x="29971" y="40639"/>
                    </a:cubicBezTo>
                    <a:cubicBezTo>
                      <a:pt x="28329" y="46870"/>
                      <a:pt x="25290" y="52615"/>
                      <a:pt x="23283" y="58694"/>
                    </a:cubicBezTo>
                    <a:cubicBezTo>
                      <a:pt x="21186" y="65016"/>
                      <a:pt x="20244" y="71794"/>
                      <a:pt x="21338" y="78330"/>
                    </a:cubicBezTo>
                    <a:cubicBezTo>
                      <a:pt x="22432" y="84925"/>
                      <a:pt x="25715" y="91187"/>
                      <a:pt x="30943" y="95321"/>
                    </a:cubicBezTo>
                    <a:cubicBezTo>
                      <a:pt x="37357" y="100366"/>
                      <a:pt x="46111" y="101704"/>
                      <a:pt x="54226" y="100974"/>
                    </a:cubicBezTo>
                    <a:cubicBezTo>
                      <a:pt x="62403" y="100306"/>
                      <a:pt x="70275" y="97783"/>
                      <a:pt x="78239" y="95989"/>
                    </a:cubicBezTo>
                    <a:cubicBezTo>
                      <a:pt x="82190" y="95077"/>
                      <a:pt x="86355" y="94378"/>
                      <a:pt x="90336" y="95047"/>
                    </a:cubicBezTo>
                    <a:cubicBezTo>
                      <a:pt x="94318" y="95746"/>
                      <a:pt x="98300" y="98026"/>
                      <a:pt x="99972" y="101704"/>
                    </a:cubicBezTo>
                  </a:path>
                </a:pathLst>
              </a:custGeom>
              <a:noFill/>
              <a:ln cap="flat" cmpd="sng" w="19000">
                <a:solidFill>
                  <a:schemeClr val="lt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44" name="Google Shape;744;p52"/>
          <p:cNvSpPr txBox="1"/>
          <p:nvPr>
            <p:ph idx="1" type="subTitle"/>
          </p:nvPr>
        </p:nvSpPr>
        <p:spPr>
          <a:xfrm>
            <a:off x="734500" y="1700400"/>
            <a:ext cx="4379400" cy="11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Do you have any questions?</a:t>
            </a:r>
            <a:endParaRPr b="1" sz="1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52"/>
          <p:cNvSpPr txBox="1"/>
          <p:nvPr>
            <p:ph type="ctrTitle"/>
          </p:nvPr>
        </p:nvSpPr>
        <p:spPr>
          <a:xfrm>
            <a:off x="734500" y="535000"/>
            <a:ext cx="43794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</a:t>
            </a:r>
            <a:endParaRPr/>
          </a:p>
        </p:txBody>
      </p:sp>
      <p:grpSp>
        <p:nvGrpSpPr>
          <p:cNvPr id="746" name="Google Shape;746;p52"/>
          <p:cNvGrpSpPr/>
          <p:nvPr/>
        </p:nvGrpSpPr>
        <p:grpSpPr>
          <a:xfrm>
            <a:off x="3730955" y="346434"/>
            <a:ext cx="4186265" cy="4662477"/>
            <a:chOff x="3730955" y="346434"/>
            <a:chExt cx="4186265" cy="4662477"/>
          </a:xfrm>
        </p:grpSpPr>
        <p:sp>
          <p:nvSpPr>
            <p:cNvPr id="747" name="Google Shape;747;p52"/>
            <p:cNvSpPr/>
            <p:nvPr/>
          </p:nvSpPr>
          <p:spPr>
            <a:xfrm flipH="1">
              <a:off x="6171779" y="2492943"/>
              <a:ext cx="449996" cy="525816"/>
            </a:xfrm>
            <a:custGeom>
              <a:rect b="b" l="l" r="r" t="t"/>
              <a:pathLst>
                <a:path extrusionOk="0" h="16020" w="13710">
                  <a:moveTo>
                    <a:pt x="1" y="16019"/>
                  </a:moveTo>
                  <a:cubicBezTo>
                    <a:pt x="1" y="16019"/>
                    <a:pt x="517" y="943"/>
                    <a:pt x="11247" y="31"/>
                  </a:cubicBezTo>
                  <a:cubicBezTo>
                    <a:pt x="11247" y="1"/>
                    <a:pt x="13709" y="10426"/>
                    <a:pt x="1" y="160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52"/>
            <p:cNvSpPr/>
            <p:nvPr/>
          </p:nvSpPr>
          <p:spPr>
            <a:xfrm>
              <a:off x="7606916" y="346434"/>
              <a:ext cx="310304" cy="377131"/>
            </a:xfrm>
            <a:custGeom>
              <a:rect b="b" l="l" r="r" t="t"/>
              <a:pathLst>
                <a:path extrusionOk="0" h="11490" w="9454">
                  <a:moveTo>
                    <a:pt x="7022" y="0"/>
                  </a:moveTo>
                  <a:lnTo>
                    <a:pt x="7022" y="0"/>
                  </a:lnTo>
                  <a:cubicBezTo>
                    <a:pt x="1" y="1429"/>
                    <a:pt x="761" y="11490"/>
                    <a:pt x="761" y="11490"/>
                  </a:cubicBezTo>
                  <a:cubicBezTo>
                    <a:pt x="9454" y="6748"/>
                    <a:pt x="7053" y="0"/>
                    <a:pt x="70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52"/>
            <p:cNvSpPr/>
            <p:nvPr/>
          </p:nvSpPr>
          <p:spPr>
            <a:xfrm flipH="1" rot="-4341185">
              <a:off x="3798448" y="4626609"/>
              <a:ext cx="304326" cy="364193"/>
            </a:xfrm>
            <a:custGeom>
              <a:rect b="b" l="l" r="r" t="t"/>
              <a:pathLst>
                <a:path extrusionOk="0" h="11096" w="9272">
                  <a:moveTo>
                    <a:pt x="9150" y="11095"/>
                  </a:moveTo>
                  <a:cubicBezTo>
                    <a:pt x="9150" y="11095"/>
                    <a:pt x="1" y="6870"/>
                    <a:pt x="2189" y="1"/>
                  </a:cubicBezTo>
                  <a:cubicBezTo>
                    <a:pt x="2189" y="1"/>
                    <a:pt x="9271" y="1217"/>
                    <a:pt x="9150" y="110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50" name="Google Shape;75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8465" y="0"/>
            <a:ext cx="575937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52"/>
          <p:cNvSpPr/>
          <p:nvPr/>
        </p:nvSpPr>
        <p:spPr>
          <a:xfrm>
            <a:off x="734500" y="3436075"/>
            <a:ext cx="3970800" cy="97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2" name="Google Shape;752;p52"/>
          <p:cNvSpPr txBox="1"/>
          <p:nvPr/>
        </p:nvSpPr>
        <p:spPr>
          <a:xfrm>
            <a:off x="734500" y="2522500"/>
            <a:ext cx="46569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rPr>
              <a:t>memreprise </a:t>
            </a:r>
            <a:endParaRPr b="1" sz="2100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where music and memories meet</a:t>
            </a:r>
            <a:endParaRPr i="1" sz="2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5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COLOR SCHEME FOR SLIDES</a:t>
            </a:r>
            <a:endParaRPr/>
          </a:p>
        </p:txBody>
      </p:sp>
      <p:sp>
        <p:nvSpPr>
          <p:cNvPr id="758" name="Google Shape;758;p53"/>
          <p:cNvSpPr/>
          <p:nvPr/>
        </p:nvSpPr>
        <p:spPr>
          <a:xfrm>
            <a:off x="720000" y="2876125"/>
            <a:ext cx="1245000" cy="1245000"/>
          </a:xfrm>
          <a:prstGeom prst="roundRect">
            <a:avLst>
              <a:gd fmla="val 16667" name="adj"/>
            </a:avLst>
          </a:prstGeom>
          <a:solidFill>
            <a:srgbClr val="1C2E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#1c2e50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9" name="Google Shape;759;p53"/>
          <p:cNvSpPr/>
          <p:nvPr/>
        </p:nvSpPr>
        <p:spPr>
          <a:xfrm>
            <a:off x="720000" y="1324425"/>
            <a:ext cx="1245000" cy="1245000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#ffd966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0" name="Google Shape;760;p53"/>
          <p:cNvSpPr/>
          <p:nvPr/>
        </p:nvSpPr>
        <p:spPr>
          <a:xfrm>
            <a:off x="5301675" y="2876125"/>
            <a:ext cx="1245000" cy="1245000"/>
          </a:xfrm>
          <a:prstGeom prst="roundRect">
            <a:avLst>
              <a:gd fmla="val 16667" name="adj"/>
            </a:avLst>
          </a:prstGeom>
          <a:solidFill>
            <a:srgbClr val="A2CE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#a2cec6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1" name="Google Shape;761;p53"/>
          <p:cNvSpPr/>
          <p:nvPr/>
        </p:nvSpPr>
        <p:spPr>
          <a:xfrm>
            <a:off x="2247225" y="1324425"/>
            <a:ext cx="1245000" cy="1245000"/>
          </a:xfrm>
          <a:prstGeom prst="roundRect">
            <a:avLst>
              <a:gd fmla="val 16667" name="adj"/>
            </a:avLst>
          </a:prstGeom>
          <a:solidFill>
            <a:srgbClr val="FCE0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#fce08c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2" name="Google Shape;762;p53"/>
          <p:cNvSpPr/>
          <p:nvPr/>
        </p:nvSpPr>
        <p:spPr>
          <a:xfrm>
            <a:off x="3774450" y="1324425"/>
            <a:ext cx="1245000" cy="1245000"/>
          </a:xfrm>
          <a:prstGeom prst="roundRect">
            <a:avLst>
              <a:gd fmla="val 16667" name="adj"/>
            </a:avLst>
          </a:prstGeom>
          <a:solidFill>
            <a:srgbClr val="FFF3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#fff3ce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3" name="Google Shape;763;p53"/>
          <p:cNvSpPr/>
          <p:nvPr/>
        </p:nvSpPr>
        <p:spPr>
          <a:xfrm>
            <a:off x="3774450" y="2876125"/>
            <a:ext cx="1245000" cy="1245000"/>
          </a:xfrm>
          <a:prstGeom prst="roundRect">
            <a:avLst>
              <a:gd fmla="val 16667" name="adj"/>
            </a:avLst>
          </a:prstGeom>
          <a:solidFill>
            <a:srgbClr val="44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#44aa99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4" name="Google Shape;764;p53"/>
          <p:cNvSpPr/>
          <p:nvPr/>
        </p:nvSpPr>
        <p:spPr>
          <a:xfrm>
            <a:off x="2247225" y="2876125"/>
            <a:ext cx="1245000" cy="1245000"/>
          </a:xfrm>
          <a:prstGeom prst="roundRect">
            <a:avLst>
              <a:gd fmla="val 16667" name="adj"/>
            </a:avLst>
          </a:prstGeom>
          <a:solidFill>
            <a:srgbClr val="9ECAE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#9ecaec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nternship Recruitment Agency by Slidesgo">
  <a:themeElements>
    <a:clrScheme name="Simple Light">
      <a:dk1>
        <a:srgbClr val="1C2E50"/>
      </a:dk1>
      <a:lt1>
        <a:srgbClr val="FFFFFF"/>
      </a:lt1>
      <a:dk2>
        <a:srgbClr val="FFD966"/>
      </a:dk2>
      <a:lt2>
        <a:srgbClr val="A2CEC6"/>
      </a:lt2>
      <a:accent1>
        <a:srgbClr val="FCE08C"/>
      </a:accent1>
      <a:accent2>
        <a:srgbClr val="FFF3CE"/>
      </a:accent2>
      <a:accent3>
        <a:srgbClr val="44AA99"/>
      </a:accent3>
      <a:accent4>
        <a:srgbClr val="9ECAEC"/>
      </a:accent4>
      <a:accent5>
        <a:srgbClr val="FFFFFF"/>
      </a:accent5>
      <a:accent6>
        <a:srgbClr val="FFFFFF"/>
      </a:accent6>
      <a:hlink>
        <a:srgbClr val="1C2E5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